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4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18" Type="http://schemas.openxmlformats.org/officeDocument/2006/relationships/image" Target="../media/image36.wmf"/><Relationship Id="rId3" Type="http://schemas.openxmlformats.org/officeDocument/2006/relationships/image" Target="../media/image21.wmf"/><Relationship Id="rId21" Type="http://schemas.openxmlformats.org/officeDocument/2006/relationships/image" Target="../media/image39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17" Type="http://schemas.openxmlformats.org/officeDocument/2006/relationships/image" Target="../media/image35.wmf"/><Relationship Id="rId2" Type="http://schemas.openxmlformats.org/officeDocument/2006/relationships/image" Target="../media/image20.wmf"/><Relationship Id="rId16" Type="http://schemas.openxmlformats.org/officeDocument/2006/relationships/image" Target="../media/image34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19" Type="http://schemas.openxmlformats.org/officeDocument/2006/relationships/image" Target="../media/image37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58.wmf"/><Relationship Id="rId7" Type="http://schemas.openxmlformats.org/officeDocument/2006/relationships/image" Target="../media/image2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5" Type="http://schemas.openxmlformats.org/officeDocument/2006/relationships/image" Target="../media/image20.wmf"/><Relationship Id="rId4" Type="http://schemas.openxmlformats.org/officeDocument/2006/relationships/image" Target="../media/image59.wmf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Applications of Linear Algebra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Materials for </a:t>
            </a:r>
            <a:r>
              <a:rPr lang="zh-CN" altLang="en-US" dirty="0" smtClean="0"/>
              <a:t>线性代数</a:t>
            </a:r>
            <a:r>
              <a:rPr lang="en-US" altLang="zh-CN" dirty="0" smtClean="0"/>
              <a:t>B</a:t>
            </a:r>
            <a:r>
              <a:rPr lang="en-US" dirty="0" smtClean="0"/>
              <a:t>, </a:t>
            </a:r>
            <a:r>
              <a:rPr lang="en-US" altLang="zh-CN" dirty="0" smtClean="0"/>
              <a:t>Fall</a:t>
            </a:r>
            <a:r>
              <a:rPr lang="en-US" dirty="0" smtClean="0"/>
              <a:t> 2015</a:t>
            </a:r>
          </a:p>
          <a:p>
            <a:r>
              <a:rPr lang="en-US" dirty="0" smtClean="0"/>
              <a:t>Bin Dong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it related to finding </a:t>
            </a:r>
            <a:r>
              <a:rPr lang="en-US" dirty="0" err="1" smtClean="0"/>
              <a:t>eigenvalues</a:t>
            </a:r>
            <a:r>
              <a:rPr lang="en-US" dirty="0" smtClean="0"/>
              <a:t> and eigenvectors?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Classification</a:t>
            </a:r>
            <a:endParaRPr lang="en-US" dirty="0"/>
          </a:p>
        </p:txBody>
      </p:sp>
      <p:pic>
        <p:nvPicPr>
          <p:cNvPr id="3074" name="Picture 2" descr="E:\Teaching\UA\MATH 322\Programs\1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400" y="1219200"/>
            <a:ext cx="1080000" cy="1080000"/>
          </a:xfrm>
          <a:prstGeom prst="rect">
            <a:avLst/>
          </a:prstGeom>
          <a:noFill/>
        </p:spPr>
      </p:pic>
      <p:pic>
        <p:nvPicPr>
          <p:cNvPr id="3075" name="Picture 3" descr="E:\Teaching\UA\MATH 322\Programs\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800" y="2286000"/>
            <a:ext cx="1080000" cy="1080000"/>
          </a:xfrm>
          <a:prstGeom prst="rect">
            <a:avLst/>
          </a:prstGeom>
          <a:noFill/>
        </p:spPr>
      </p:pic>
      <p:pic>
        <p:nvPicPr>
          <p:cNvPr id="3076" name="Picture 4" descr="E:\Teaching\UA\MATH 322\Programs\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3200" y="1219200"/>
            <a:ext cx="1080000" cy="1080000"/>
          </a:xfrm>
          <a:prstGeom prst="rect">
            <a:avLst/>
          </a:prstGeom>
          <a:noFill/>
        </p:spPr>
      </p:pic>
      <p:pic>
        <p:nvPicPr>
          <p:cNvPr id="3077" name="Picture 5" descr="E:\Teaching\UA\MATH 322\Programs\4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3600" y="5486400"/>
            <a:ext cx="1080000" cy="108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61603" y="1378803"/>
            <a:ext cx="1215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 …</a:t>
            </a:r>
            <a:endParaRPr lang="en-US" sz="4800" dirty="0"/>
          </a:p>
        </p:txBody>
      </p:sp>
      <p:pic>
        <p:nvPicPr>
          <p:cNvPr id="3078" name="Picture 6" descr="E:\Teaching\UA\MATH 322\Programs\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286000"/>
            <a:ext cx="1080000" cy="1080000"/>
          </a:xfrm>
          <a:prstGeom prst="rect">
            <a:avLst/>
          </a:prstGeom>
          <a:noFill/>
        </p:spPr>
      </p:pic>
      <p:pic>
        <p:nvPicPr>
          <p:cNvPr id="3079" name="Picture 7" descr="E:\Teaching\UA\MATH 322\Programs\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3600" y="3352800"/>
            <a:ext cx="1080000" cy="1080000"/>
          </a:xfrm>
          <a:prstGeom prst="rect">
            <a:avLst/>
          </a:prstGeom>
          <a:noFill/>
        </p:spPr>
      </p:pic>
      <p:pic>
        <p:nvPicPr>
          <p:cNvPr id="3080" name="Picture 8" descr="E:\Teaching\UA\MATH 322\Programs\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4600" y="4419600"/>
            <a:ext cx="1080000" cy="1080000"/>
          </a:xfrm>
          <a:prstGeom prst="rect">
            <a:avLst/>
          </a:prstGeom>
          <a:noFill/>
        </p:spPr>
      </p:pic>
      <p:pic>
        <p:nvPicPr>
          <p:cNvPr id="3081" name="Picture 9" descr="E:\Teaching\UA\MATH 322\Programs\4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3600" y="1219200"/>
            <a:ext cx="1080000" cy="108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57800" y="2445603"/>
            <a:ext cx="1215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 …</a:t>
            </a:r>
            <a:endParaRPr lang="en-US" sz="4800" dirty="0"/>
          </a:p>
        </p:txBody>
      </p:sp>
      <p:pic>
        <p:nvPicPr>
          <p:cNvPr id="3082" name="Picture 10" descr="E:\Teaching\UA\MATH 322\Programs\1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3352800"/>
            <a:ext cx="1080000" cy="1080000"/>
          </a:xfrm>
          <a:prstGeom prst="rect">
            <a:avLst/>
          </a:prstGeom>
          <a:noFill/>
        </p:spPr>
      </p:pic>
      <p:pic>
        <p:nvPicPr>
          <p:cNvPr id="3083" name="Picture 11" descr="E:\Teaching\UA\MATH 322\Programs\2.ep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61000" y="4419600"/>
            <a:ext cx="1080000" cy="1080000"/>
          </a:xfrm>
          <a:prstGeom prst="rect">
            <a:avLst/>
          </a:prstGeom>
          <a:noFill/>
        </p:spPr>
      </p:pic>
      <p:pic>
        <p:nvPicPr>
          <p:cNvPr id="3084" name="Picture 12" descr="E:\Teaching\UA\MATH 322\Programs\3.ep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27800" y="5486400"/>
            <a:ext cx="1080000" cy="1080000"/>
          </a:xfrm>
          <a:prstGeom prst="rect">
            <a:avLst/>
          </a:prstGeom>
          <a:noFill/>
        </p:spPr>
      </p:pic>
      <p:pic>
        <p:nvPicPr>
          <p:cNvPr id="3085" name="Picture 13" descr="E:\Teaching\UA\MATH 322\Programs\4.ep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27800" y="1219200"/>
            <a:ext cx="1080000" cy="108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57800" y="3512403"/>
            <a:ext cx="1215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 …</a:t>
            </a:r>
            <a:endParaRPr lang="en-US" sz="4800" dirty="0"/>
          </a:p>
        </p:txBody>
      </p:sp>
      <p:pic>
        <p:nvPicPr>
          <p:cNvPr id="3086" name="Picture 14" descr="E:\Teaching\UA\MATH 322\Programs\1.ep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4600" y="4419600"/>
            <a:ext cx="1080000" cy="1080000"/>
          </a:xfrm>
          <a:prstGeom prst="rect">
            <a:avLst/>
          </a:prstGeom>
          <a:noFill/>
        </p:spPr>
      </p:pic>
      <p:pic>
        <p:nvPicPr>
          <p:cNvPr id="3087" name="Picture 15" descr="E:\Teaching\UA\MATH 322\Programs\2.ep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27800" y="3352800"/>
            <a:ext cx="1080000" cy="1080000"/>
          </a:xfrm>
          <a:prstGeom prst="rect">
            <a:avLst/>
          </a:prstGeom>
          <a:noFill/>
        </p:spPr>
      </p:pic>
      <p:pic>
        <p:nvPicPr>
          <p:cNvPr id="3088" name="Picture 16" descr="E:\Teaching\UA\MATH 322\Programs\3.ep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4419600"/>
            <a:ext cx="1080000" cy="1080000"/>
          </a:xfrm>
          <a:prstGeom prst="rect">
            <a:avLst/>
          </a:prstGeom>
          <a:noFill/>
        </p:spPr>
      </p:pic>
      <p:pic>
        <p:nvPicPr>
          <p:cNvPr id="3089" name="Picture 17" descr="E:\Teaching\UA\MATH 322\Programs\4.ep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4600" y="2286000"/>
            <a:ext cx="1080000" cy="1080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257800" y="4655403"/>
            <a:ext cx="1215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 …</a:t>
            </a:r>
            <a:endParaRPr lang="en-US" sz="4800" dirty="0"/>
          </a:p>
        </p:txBody>
      </p:sp>
      <p:pic>
        <p:nvPicPr>
          <p:cNvPr id="3090" name="Picture 18" descr="E:\Teaching\UA\MATH 322\Programs\1.ep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94600" y="3352800"/>
            <a:ext cx="1080000" cy="1080000"/>
          </a:xfrm>
          <a:prstGeom prst="rect">
            <a:avLst/>
          </a:prstGeom>
          <a:noFill/>
        </p:spPr>
      </p:pic>
      <p:pic>
        <p:nvPicPr>
          <p:cNvPr id="3091" name="Picture 19" descr="E:\Teaching\UA\MATH 322\Programs\2.ep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61000" y="5486400"/>
            <a:ext cx="1080000" cy="1080000"/>
          </a:xfrm>
          <a:prstGeom prst="rect">
            <a:avLst/>
          </a:prstGeom>
          <a:noFill/>
        </p:spPr>
      </p:pic>
      <p:pic>
        <p:nvPicPr>
          <p:cNvPr id="3092" name="Picture 20" descr="E:\Teaching\UA\MATH 322\Programs\3.ep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81400" y="5486400"/>
            <a:ext cx="1080000" cy="1080000"/>
          </a:xfrm>
          <a:prstGeom prst="rect">
            <a:avLst/>
          </a:prstGeom>
          <a:noFill/>
        </p:spPr>
      </p:pic>
      <p:pic>
        <p:nvPicPr>
          <p:cNvPr id="3093" name="Picture 21" descr="E:\Teaching\UA\MATH 322\Programs\4.eps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23600" y="2286000"/>
            <a:ext cx="1080000" cy="1080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57800" y="5722203"/>
            <a:ext cx="1215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 …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16002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6712" y="1600200"/>
            <a:ext cx="96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Octopus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16002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Hammer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25908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Spoon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7023" y="2590800"/>
            <a:ext cx="59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Tree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69572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2" y="2793398"/>
            <a:ext cx="42450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0     0     0     0      0     0     0     0     0      0</a:t>
            </a:r>
          </a:p>
          <a:p>
            <a:r>
              <a:rPr lang="en-US" dirty="0" smtClean="0"/>
              <a:t>     0     0     0     0      0     0     0     0     0      0</a:t>
            </a:r>
          </a:p>
          <a:p>
            <a:r>
              <a:rPr lang="en-US" dirty="0" smtClean="0"/>
              <a:t>     0     0     0     0      0     0     0     0     0      0</a:t>
            </a:r>
          </a:p>
          <a:p>
            <a:r>
              <a:rPr lang="en-US" dirty="0" smtClean="0"/>
              <a:t>     0     0     0     0      0     0     8    12     8     0</a:t>
            </a:r>
          </a:p>
          <a:p>
            <a:r>
              <a:rPr lang="en-US" dirty="0" smtClean="0"/>
              <a:t>     0     0     0     0      0     0    12   20    12    0</a:t>
            </a:r>
          </a:p>
          <a:p>
            <a:r>
              <a:rPr lang="en-US" dirty="0" smtClean="0"/>
              <a:t>     0     0     0     0      0     0     8    12     8     0</a:t>
            </a:r>
          </a:p>
          <a:p>
            <a:r>
              <a:rPr lang="en-US" dirty="0" smtClean="0"/>
              <a:t>     0     0     8    12     8     0     0     0      0     0</a:t>
            </a:r>
          </a:p>
          <a:p>
            <a:r>
              <a:rPr lang="en-US" dirty="0" smtClean="0"/>
              <a:t>     0     0    12   20    12    0     0     0      0     0</a:t>
            </a:r>
          </a:p>
          <a:p>
            <a:r>
              <a:rPr lang="en-US" dirty="0" smtClean="0"/>
              <a:t>     0     0     8    12     8     0     0     0      0      0</a:t>
            </a:r>
          </a:p>
          <a:p>
            <a:r>
              <a:rPr lang="en-US" dirty="0" smtClean="0"/>
              <a:t>     0     0     0     0      0     0     0     0      0      0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1857364"/>
            <a:ext cx="76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Image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9151" y="1869506"/>
            <a:ext cx="101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2D Array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5591" y="6215082"/>
            <a:ext cx="737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visualize an image in MATLAB, use “</a:t>
            </a:r>
            <a:r>
              <a:rPr lang="en-US" dirty="0" err="1" smtClean="0"/>
              <a:t>imshow</a:t>
            </a:r>
            <a:r>
              <a:rPr lang="en-US" dirty="0" smtClean="0"/>
              <a:t>(f,[])” for a given image f.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are Vectors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200" y="521972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4018" y="521972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3348" y="521972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6290" y="521972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2108" y="521972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8" name="左右箭头 44"/>
          <p:cNvSpPr/>
          <p:nvPr/>
        </p:nvSpPr>
        <p:spPr>
          <a:xfrm>
            <a:off x="5524480" y="3505216"/>
            <a:ext cx="857256" cy="3417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48" y="2647960"/>
            <a:ext cx="4019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48"/>
          <p:cNvSpPr/>
          <p:nvPr/>
        </p:nvSpPr>
        <p:spPr>
          <a:xfrm>
            <a:off x="1166762" y="2219332"/>
            <a:ext cx="571504" cy="2643206"/>
          </a:xfrm>
          <a:prstGeom prst="ellipse">
            <a:avLst/>
          </a:prstGeom>
          <a:noFill/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49"/>
          <p:cNvSpPr/>
          <p:nvPr/>
        </p:nvSpPr>
        <p:spPr>
          <a:xfrm>
            <a:off x="1952580" y="2219332"/>
            <a:ext cx="571504" cy="2643206"/>
          </a:xfrm>
          <a:prstGeom prst="ellipse">
            <a:avLst/>
          </a:prstGeom>
          <a:noFill/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50"/>
          <p:cNvSpPr/>
          <p:nvPr/>
        </p:nvSpPr>
        <p:spPr>
          <a:xfrm>
            <a:off x="2666960" y="2219332"/>
            <a:ext cx="571504" cy="2643206"/>
          </a:xfrm>
          <a:prstGeom prst="ellipse">
            <a:avLst/>
          </a:prstGeom>
          <a:noFill/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椭圆 51"/>
          <p:cNvSpPr/>
          <p:nvPr/>
        </p:nvSpPr>
        <p:spPr>
          <a:xfrm>
            <a:off x="3381340" y="2219332"/>
            <a:ext cx="571504" cy="2643206"/>
          </a:xfrm>
          <a:prstGeom prst="ellipse">
            <a:avLst/>
          </a:prstGeom>
          <a:noFill/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椭圆 52"/>
          <p:cNvSpPr/>
          <p:nvPr/>
        </p:nvSpPr>
        <p:spPr>
          <a:xfrm>
            <a:off x="4167158" y="2219332"/>
            <a:ext cx="571504" cy="2643206"/>
          </a:xfrm>
          <a:prstGeom prst="ellipse">
            <a:avLst/>
          </a:prstGeom>
          <a:noFill/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曲线连接符 18"/>
          <p:cNvCxnSpPr>
            <a:stCxn id="11" idx="0"/>
            <a:endCxn id="10" idx="4"/>
          </p:cNvCxnSpPr>
          <p:nvPr/>
        </p:nvCxnSpPr>
        <p:spPr>
          <a:xfrm rot="16200000" flipH="1" flipV="1">
            <a:off x="523820" y="3148026"/>
            <a:ext cx="2643206" cy="785818"/>
          </a:xfrm>
          <a:prstGeom prst="curvedConnector5">
            <a:avLst>
              <a:gd name="adj1" fmla="val -8649"/>
              <a:gd name="adj2" fmla="val 50000"/>
              <a:gd name="adj3" fmla="val 10864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8"/>
          <p:cNvCxnSpPr>
            <a:stCxn id="12" idx="0"/>
            <a:endCxn id="11" idx="4"/>
          </p:cNvCxnSpPr>
          <p:nvPr/>
        </p:nvCxnSpPr>
        <p:spPr>
          <a:xfrm rot="16200000" flipH="1" flipV="1">
            <a:off x="1273919" y="3183745"/>
            <a:ext cx="2643206" cy="714380"/>
          </a:xfrm>
          <a:prstGeom prst="curvedConnector5">
            <a:avLst>
              <a:gd name="adj1" fmla="val -8649"/>
              <a:gd name="adj2" fmla="val 50000"/>
              <a:gd name="adj3" fmla="val 10864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8"/>
          <p:cNvCxnSpPr>
            <a:stCxn id="13" idx="0"/>
            <a:endCxn id="12" idx="4"/>
          </p:cNvCxnSpPr>
          <p:nvPr/>
        </p:nvCxnSpPr>
        <p:spPr>
          <a:xfrm rot="16200000" flipH="1" flipV="1">
            <a:off x="1988299" y="3183745"/>
            <a:ext cx="2643206" cy="714380"/>
          </a:xfrm>
          <a:prstGeom prst="curvedConnector5">
            <a:avLst>
              <a:gd name="adj1" fmla="val -8649"/>
              <a:gd name="adj2" fmla="val 50000"/>
              <a:gd name="adj3" fmla="val 10864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8"/>
          <p:cNvCxnSpPr>
            <a:stCxn id="14" idx="0"/>
            <a:endCxn id="13" idx="4"/>
          </p:cNvCxnSpPr>
          <p:nvPr/>
        </p:nvCxnSpPr>
        <p:spPr>
          <a:xfrm rot="16200000" flipH="1" flipV="1">
            <a:off x="2738398" y="3148026"/>
            <a:ext cx="2643206" cy="785818"/>
          </a:xfrm>
          <a:prstGeom prst="curvedConnector5">
            <a:avLst>
              <a:gd name="adj1" fmla="val -8649"/>
              <a:gd name="adj2" fmla="val 50000"/>
              <a:gd name="adj3" fmla="val 10864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348" y="1647828"/>
            <a:ext cx="928694" cy="478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椭圆 65"/>
          <p:cNvSpPr/>
          <p:nvPr/>
        </p:nvSpPr>
        <p:spPr>
          <a:xfrm>
            <a:off x="7096116" y="1647828"/>
            <a:ext cx="571504" cy="1428760"/>
          </a:xfrm>
          <a:prstGeom prst="ellipse">
            <a:avLst/>
          </a:prstGeom>
          <a:noFill/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椭圆 66"/>
          <p:cNvSpPr/>
          <p:nvPr/>
        </p:nvSpPr>
        <p:spPr>
          <a:xfrm>
            <a:off x="7096116" y="3076588"/>
            <a:ext cx="571504" cy="1428760"/>
          </a:xfrm>
          <a:prstGeom prst="ellipse">
            <a:avLst/>
          </a:prstGeom>
          <a:noFill/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椭圆 67"/>
          <p:cNvSpPr/>
          <p:nvPr/>
        </p:nvSpPr>
        <p:spPr>
          <a:xfrm>
            <a:off x="7096116" y="5005414"/>
            <a:ext cx="571504" cy="1428760"/>
          </a:xfrm>
          <a:prstGeom prst="ellipse">
            <a:avLst/>
          </a:prstGeom>
          <a:noFill/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956884" y="214789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53372" y="364809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3372" y="563621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C5</a:t>
            </a:r>
            <a:endParaRPr lang="en-US" dirty="0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08" y="1500192"/>
            <a:ext cx="1190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472" y="1219200"/>
            <a:ext cx="1104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Dimension =&gt; Low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Each image is of size 64 x 64, then each image is a vector in 4096-dimensional Euclidean space             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High dimensional data are hard to understand for both humans and computers.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We need to reduce the dimension of all the images to 2D or 3D spaces.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Caution:</a:t>
            </a:r>
            <a:r>
              <a:rPr lang="en-US" dirty="0" smtClean="0"/>
              <a:t> Classification may be messed up…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1001751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Dimension Reduction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Select 2 or 3 entries within the 4096 entries for each image vector.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It is a bad idea: similarity is not preserved</a:t>
            </a:r>
            <a:endParaRPr lang="en-US" dirty="0"/>
          </a:p>
        </p:txBody>
      </p:sp>
      <p:pic>
        <p:nvPicPr>
          <p:cNvPr id="4100" name="Picture 4" descr="E:\Teaching\UA\MATH 322\Programs\1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7200"/>
            <a:ext cx="2874677" cy="23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4101" name="Picture 5" descr="E:\Teaching\UA\MATH 322\Programs\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77200"/>
            <a:ext cx="2570400" cy="23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4102" name="Picture 6" descr="E:\Teaching\UA\MATH 322\Programs\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2507687" cy="23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219200" y="2819400"/>
            <a:ext cx="14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 1 and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2819400"/>
            <a:ext cx="14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 2 and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2819400"/>
            <a:ext cx="16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 15 and 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 Dimension Reduction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44576"/>
            <a:ext cx="6096000" cy="42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70615" y="1916668"/>
            <a:ext cx="87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pixels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5902" y="1916668"/>
            <a:ext cx="10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images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5710159" y="1752600"/>
            <a:ext cx="81041" cy="16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6553200" y="1752600"/>
            <a:ext cx="179251" cy="16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43200"/>
            <a:ext cx="5467350" cy="165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5656" y="2297668"/>
            <a:ext cx="587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another symmetric matrix: covariate matrix in statistics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431268"/>
            <a:ext cx="624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all </a:t>
            </a:r>
            <a:r>
              <a:rPr lang="en-US" dirty="0" err="1" smtClean="0"/>
              <a:t>eigenvalues</a:t>
            </a:r>
            <a:r>
              <a:rPr lang="en-US" dirty="0" smtClean="0"/>
              <a:t> and eigenvectors of the above matrix so that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7525" y="4800600"/>
            <a:ext cx="5222875" cy="15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 Dimension Reduction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44576"/>
            <a:ext cx="6096000" cy="42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90600" y="1981200"/>
            <a:ext cx="674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collection of eigenvectors forms a </a:t>
            </a:r>
            <a:r>
              <a:rPr lang="en-US" dirty="0" smtClean="0">
                <a:solidFill>
                  <a:srgbClr val="FF0000"/>
                </a:solidFill>
              </a:rPr>
              <a:t>good</a:t>
            </a:r>
            <a:r>
              <a:rPr lang="en-US" dirty="0" smtClean="0"/>
              <a:t> linear transformation of </a:t>
            </a:r>
            <a:r>
              <a:rPr lang="en-US" b="1" dirty="0" smtClean="0"/>
              <a:t>X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438400"/>
            <a:ext cx="3500437" cy="43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971800"/>
            <a:ext cx="3352800" cy="4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01205"/>
            <a:ext cx="1447800" cy="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90600" y="3897868"/>
            <a:ext cx="433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it help with dimension reduction?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800" y="4267200"/>
            <a:ext cx="7874000" cy="54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876800"/>
            <a:ext cx="5410200" cy="42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676400" y="5334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can now rank the coordinates according to their importance!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76400" y="6019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</a:t>
            </a:r>
            <a:r>
              <a:rPr lang="en-US" dirty="0" err="1" smtClean="0"/>
              <a:t>eigenvalues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 Dimension Reduction</a:t>
            </a:r>
            <a:endParaRPr lang="en-US" dirty="0"/>
          </a:p>
        </p:txBody>
      </p:sp>
      <p:pic>
        <p:nvPicPr>
          <p:cNvPr id="7170" name="Picture 2" descr="E:\Teaching\UA\MATH 322\Programs\1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34200"/>
            <a:ext cx="3434181" cy="279543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7171" name="Picture 3" descr="E:\Teaching\UA\MATH 322\Programs\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828800"/>
            <a:ext cx="2502893" cy="279543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7172" name="Picture 4" descr="E:\Teaching\UA\MATH 322\Programs\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830000"/>
            <a:ext cx="2819400" cy="279543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81000" y="1383268"/>
            <a:ext cx="29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largest coordinates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1371600"/>
            <a:ext cx="12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1371600"/>
            <a:ext cx="124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and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Picture 2" descr="E:\Teaching\UA\MATH 322\Programs\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4200" y="5029200"/>
            <a:ext cx="1080000" cy="1080000"/>
          </a:xfrm>
          <a:prstGeom prst="rect">
            <a:avLst/>
          </a:prstGeom>
          <a:noFill/>
        </p:spPr>
      </p:pic>
      <p:pic>
        <p:nvPicPr>
          <p:cNvPr id="23" name="Picture 6" descr="E:\Teaching\UA\MATH 322\Programs\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1000" y="5029200"/>
            <a:ext cx="1080000" cy="1080000"/>
          </a:xfrm>
          <a:prstGeom prst="rect">
            <a:avLst/>
          </a:prstGeom>
          <a:noFill/>
        </p:spPr>
      </p:pic>
      <p:pic>
        <p:nvPicPr>
          <p:cNvPr id="24" name="Picture 10" descr="E:\Teaching\UA\MATH 322\Programs\1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7800" y="5029200"/>
            <a:ext cx="1080000" cy="1080000"/>
          </a:xfrm>
          <a:prstGeom prst="rect">
            <a:avLst/>
          </a:prstGeom>
          <a:noFill/>
        </p:spPr>
      </p:pic>
      <p:pic>
        <p:nvPicPr>
          <p:cNvPr id="25" name="Picture 15" descr="E:\Teaching\UA\MATH 322\Programs\2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4600" y="5029200"/>
            <a:ext cx="1080000" cy="1080000"/>
          </a:xfrm>
          <a:prstGeom prst="rect">
            <a:avLst/>
          </a:prstGeom>
          <a:noFill/>
        </p:spPr>
      </p:pic>
      <p:pic>
        <p:nvPicPr>
          <p:cNvPr id="26" name="Picture 18" descr="E:\Teaching\UA\MATH 322\Programs\1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1400" y="5029200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High-Dimensional Data Sets</a:t>
            </a:r>
            <a:endParaRPr lang="en-US" dirty="0"/>
          </a:p>
        </p:txBody>
      </p:sp>
      <p:pic>
        <p:nvPicPr>
          <p:cNvPr id="4" name="Picture 3" descr="C:\Users\Bin Dong\Desktop\Scanned Unstructured F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757" y="1389774"/>
            <a:ext cx="2616200" cy="2764072"/>
          </a:xfrm>
          <a:prstGeom prst="rect">
            <a:avLst/>
          </a:prstGeom>
          <a:noFill/>
        </p:spPr>
      </p:pic>
      <p:pic>
        <p:nvPicPr>
          <p:cNvPr id="5" name="Picture 2" descr="http://3.bp.blogspot.com/-To3kg0Q2yHw/T55ZUSCTS_I/AAAAAAAAAGI/OkucZ_JD7jQ/s1600/manifol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557" y="4209174"/>
            <a:ext cx="2438400" cy="2420226"/>
          </a:xfrm>
          <a:prstGeom prst="rect">
            <a:avLst/>
          </a:prstGeom>
          <a:noFill/>
        </p:spPr>
      </p:pic>
      <p:pic>
        <p:nvPicPr>
          <p:cNvPr id="6" name="Picture 2" descr="C:\Users\Bin Dong\Desktop\pca_lignes_scale_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557" y="4361574"/>
            <a:ext cx="3202843" cy="2180539"/>
          </a:xfrm>
          <a:prstGeom prst="rect">
            <a:avLst/>
          </a:prstGeom>
          <a:noFill/>
        </p:spPr>
      </p:pic>
      <p:pic>
        <p:nvPicPr>
          <p:cNvPr id="7" name="Picture 5" descr="https://community.emc.com/servlet/JiveServlet/showImage/38-4939-39783/contex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757" y="1839185"/>
            <a:ext cx="2819400" cy="2141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X-Ray Computed Tomography (CT): Solving Linear Systems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Objects Classification: Application of Eigenvalue and Eigenvectors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Computed Tomography (CT)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it related to solving linear systems?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</a:t>
            </a:r>
            <a:r>
              <a:rPr lang="zh-CN" altLang="en-US" dirty="0" smtClean="0"/>
              <a:t>光：人体内部的秘密</a:t>
            </a:r>
            <a:endParaRPr lang="en-US" dirty="0"/>
          </a:p>
        </p:txBody>
      </p:sp>
      <p:pic>
        <p:nvPicPr>
          <p:cNvPr id="1026" name="Picture 2" descr="File:First medical X-ray by Wilhelm Röntgen of his wife Anna Bertha Ludwig's hand - 189512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1676400"/>
            <a:ext cx="2362200" cy="34592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400" y="51816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Hand </a:t>
            </a:r>
            <a:r>
              <a:rPr lang="en-US" sz="1600" i="1" dirty="0" err="1" smtClean="0"/>
              <a:t>mit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Ringen</a:t>
            </a:r>
            <a:r>
              <a:rPr lang="en-US" sz="1600" dirty="0" smtClean="0"/>
              <a:t> (Hand with Rings): print of Wilhelm </a:t>
            </a:r>
            <a:r>
              <a:rPr lang="en-US" sz="1600" dirty="0" err="1" smtClean="0"/>
              <a:t>Röntgen's</a:t>
            </a:r>
            <a:r>
              <a:rPr lang="en-US" sz="1600" dirty="0" smtClean="0"/>
              <a:t> first "medical" X-ray, of his wife's hand, taken on 22 December 1895</a:t>
            </a:r>
            <a:r>
              <a:rPr lang="en-US" altLang="zh-CN" sz="1600" dirty="0" smtClean="0"/>
              <a:t>.</a:t>
            </a:r>
            <a:endParaRPr lang="en-US" sz="1600" dirty="0"/>
          </a:p>
        </p:txBody>
      </p:sp>
      <p:pic>
        <p:nvPicPr>
          <p:cNvPr id="1028" name="Picture 4" descr="https://upload.wikimedia.org/wikipedia/commons/4/4a/WilhelmR%C3%B6nt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2120192"/>
            <a:ext cx="1905000" cy="26942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4863392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Wilhelm </a:t>
            </a:r>
            <a:r>
              <a:rPr lang="en-US" sz="1600" dirty="0" err="1" smtClean="0"/>
              <a:t>Röntgen</a:t>
            </a:r>
            <a:r>
              <a:rPr lang="en-US" sz="1600" dirty="0" smtClean="0"/>
              <a:t>, German</a:t>
            </a:r>
          </a:p>
          <a:p>
            <a:endParaRPr lang="en-US" sz="1600" dirty="0" smtClean="0"/>
          </a:p>
          <a:p>
            <a:r>
              <a:rPr lang="en-US" sz="1600" dirty="0" smtClean="0"/>
              <a:t>Nobel Prize in Physics, 1901.</a:t>
            </a:r>
            <a:endParaRPr lang="en-US" sz="1600" dirty="0"/>
          </a:p>
        </p:txBody>
      </p:sp>
      <p:pic>
        <p:nvPicPr>
          <p:cNvPr id="1031" name="Picture 7" descr="https://upload.wikimedia.org/wikipedia/en/e/ed/Nobel_Pr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424831"/>
            <a:ext cx="914400" cy="89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</a:t>
            </a:r>
            <a:r>
              <a:rPr lang="zh-CN" altLang="en-US" dirty="0" smtClean="0"/>
              <a:t>光：人体内部的秘密</a:t>
            </a:r>
            <a:endParaRPr lang="en-US" dirty="0"/>
          </a:p>
        </p:txBody>
      </p:sp>
      <p:pic>
        <p:nvPicPr>
          <p:cNvPr id="17412" name="Picture 4" descr="http://www.nobelprize.org/nobel_prizes/medicine/laureates/1979/corm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62200"/>
            <a:ext cx="1543050" cy="2162176"/>
          </a:xfrm>
          <a:prstGeom prst="rect">
            <a:avLst/>
          </a:prstGeom>
          <a:noFill/>
        </p:spPr>
      </p:pic>
      <p:pic>
        <p:nvPicPr>
          <p:cNvPr id="17414" name="Picture 6" descr="http://www.nobelprize.org/nobel_prizes/medicine/laureates/1979/houns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1543050" cy="21621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8200" y="46482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Godfrey </a:t>
            </a:r>
            <a:r>
              <a:rPr lang="en-US" sz="1400" dirty="0" err="1" smtClean="0"/>
              <a:t>Newbold</a:t>
            </a:r>
            <a:r>
              <a:rPr lang="en-US" sz="1400" dirty="0" smtClean="0"/>
              <a:t> Hounsfield, United Kingdom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6482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Allan MacLeod Cormack, </a:t>
            </a:r>
          </a:p>
          <a:p>
            <a:r>
              <a:rPr lang="en-US" sz="1400" dirty="0" smtClean="0"/>
              <a:t>USA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5715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Nobel Prize in </a:t>
            </a:r>
          </a:p>
          <a:p>
            <a:r>
              <a:rPr lang="en-US" sz="1600" dirty="0" smtClean="0"/>
              <a:t>Medicine, 1979</a:t>
            </a:r>
            <a:endParaRPr lang="en-US" sz="1600" dirty="0"/>
          </a:p>
        </p:txBody>
      </p:sp>
      <p:pic>
        <p:nvPicPr>
          <p:cNvPr id="17416" name="Picture 8" descr="https://upload.wikimedia.org/wikipedia/commons/thumb/4/4a/Ct-workstation-neck.jpg/800px-Ct-workstation-ne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16668"/>
            <a:ext cx="3429000" cy="3429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81804" y="54980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现代三维</a:t>
            </a:r>
            <a:r>
              <a:rPr lang="en-US" altLang="zh-CN" dirty="0" smtClean="0"/>
              <a:t>CT</a:t>
            </a:r>
            <a:endParaRPr lang="en-US" dirty="0"/>
          </a:p>
        </p:txBody>
      </p:sp>
      <p:pic>
        <p:nvPicPr>
          <p:cNvPr id="16" name="Picture 7" descr="https://upload.wikimedia.org/wikipedia/en/e/ed/Nobel_Priz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562600"/>
            <a:ext cx="914400" cy="89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CT</a:t>
            </a:r>
            <a:r>
              <a:rPr lang="zh-CN" altLang="en-US" dirty="0" smtClean="0"/>
              <a:t>图像重建</a:t>
            </a:r>
            <a:endParaRPr lang="en-US" dirty="0"/>
          </a:p>
        </p:txBody>
      </p:sp>
      <p:pic>
        <p:nvPicPr>
          <p:cNvPr id="4" name="Picture 3" descr="C:\Users\Bin\Desktop\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172795" cy="23899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92259" y="3962400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CT </a:t>
            </a:r>
            <a:r>
              <a:rPr lang="zh-CN" altLang="en-US" sz="1200" dirty="0" smtClean="0"/>
              <a:t>扫描仪</a:t>
            </a:r>
            <a:endParaRPr lang="en-US" sz="1200" dirty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5943600" y="4267200"/>
            <a:ext cx="304800" cy="304800"/>
          </a:xfrm>
          <a:prstGeom prst="stripedRightArrow">
            <a:avLst>
              <a:gd name="adj1" fmla="val 50000"/>
              <a:gd name="adj2" fmla="val 5054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10800000">
            <a:off x="3376437" y="5603744"/>
            <a:ext cx="1219200" cy="304800"/>
          </a:xfrm>
          <a:prstGeom prst="stripedRightArrow">
            <a:avLst>
              <a:gd name="adj1" fmla="val 50000"/>
              <a:gd name="adj2" fmla="val 5054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:\Users\Bin\Desktop\3D_image_of_CT_scan_S809_1_006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838" y="1600200"/>
            <a:ext cx="2819399" cy="23777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57398" y="396240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扫描过程示意图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538" y="654594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采集到的数据</a:t>
            </a:r>
            <a:endParaRPr lang="en-US" sz="1200" dirty="0"/>
          </a:p>
        </p:txBody>
      </p:sp>
      <p:sp>
        <p:nvSpPr>
          <p:cNvPr id="11" name="Striped Right Arrow 10"/>
          <p:cNvSpPr/>
          <p:nvPr/>
        </p:nvSpPr>
        <p:spPr>
          <a:xfrm>
            <a:off x="3986037" y="2590800"/>
            <a:ext cx="457200" cy="304800"/>
          </a:xfrm>
          <a:prstGeom prst="stripedRightArrow">
            <a:avLst>
              <a:gd name="adj1" fmla="val 50000"/>
              <a:gd name="adj2" fmla="val 5054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C:\Users\B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1237" y="4917944"/>
            <a:ext cx="690562" cy="687493"/>
          </a:xfrm>
          <a:prstGeom prst="rect">
            <a:avLst/>
          </a:prstGeom>
          <a:noFill/>
        </p:spPr>
      </p:pic>
      <p:pic>
        <p:nvPicPr>
          <p:cNvPr id="13" name="Picture 2" descr="C:\Users\Bin\Desktop\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7472" y="4648200"/>
            <a:ext cx="2483928" cy="1912564"/>
          </a:xfrm>
          <a:prstGeom prst="rect">
            <a:avLst/>
          </a:prstGeom>
          <a:noFill/>
        </p:spPr>
      </p:pic>
      <p:pic>
        <p:nvPicPr>
          <p:cNvPr id="15" name="Picture 3" descr="C:\Users\Bin\Desktop\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5437" y="4648200"/>
            <a:ext cx="1876200" cy="1876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76175" y="6504801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需要重构的图像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CT</a:t>
            </a:r>
            <a:r>
              <a:rPr lang="zh-CN" altLang="en-US" dirty="0" smtClean="0"/>
              <a:t>图像重建</a:t>
            </a:r>
            <a:endParaRPr lang="en-US" dirty="0"/>
          </a:p>
        </p:txBody>
      </p:sp>
      <p:pic>
        <p:nvPicPr>
          <p:cNvPr id="14" name="Picture 6" descr="C:\Users\Bin\Desktop\2D_image_with_2_projec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84948"/>
            <a:ext cx="4902844" cy="225845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491936" y="1600200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/>
              <a:t>数学家如何理解该问题？</a:t>
            </a:r>
            <a:endParaRPr lang="en-US" sz="2000" b="1" dirty="0"/>
          </a:p>
        </p:txBody>
      </p:sp>
      <p:pic>
        <p:nvPicPr>
          <p:cNvPr id="18" name="Picture 8" descr="C:\Users\Bin\Desktop\2D_image_with_2_projections_back_with_vari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648200"/>
            <a:ext cx="1843609" cy="1828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7263" y="32120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扫描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7263" y="54980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重建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5355" y="443126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解线性方程组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953000"/>
            <a:ext cx="1371965" cy="13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953000"/>
            <a:ext cx="3505200" cy="13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CN" altLang="en-US" sz="2800" dirty="0" smtClean="0"/>
              <a:t>更一般的情况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grpSp>
        <p:nvGrpSpPr>
          <p:cNvPr id="2" name="组合 696"/>
          <p:cNvGrpSpPr/>
          <p:nvPr/>
        </p:nvGrpSpPr>
        <p:grpSpPr>
          <a:xfrm>
            <a:off x="1362429" y="2057400"/>
            <a:ext cx="3436963" cy="2743200"/>
            <a:chOff x="575219" y="2718133"/>
            <a:chExt cx="3436963" cy="2743200"/>
          </a:xfrm>
        </p:grpSpPr>
        <p:grpSp>
          <p:nvGrpSpPr>
            <p:cNvPr id="4" name="组合 739"/>
            <p:cNvGrpSpPr/>
            <p:nvPr/>
          </p:nvGrpSpPr>
          <p:grpSpPr>
            <a:xfrm>
              <a:off x="575219" y="3032035"/>
              <a:ext cx="2743200" cy="1219200"/>
              <a:chOff x="3318419" y="4505991"/>
              <a:chExt cx="2743200" cy="1219200"/>
            </a:xfrm>
          </p:grpSpPr>
          <p:sp>
            <p:nvSpPr>
              <p:cNvPr id="75" name="Rectangle 206"/>
              <p:cNvSpPr>
                <a:spLocks noChangeArrowheads="1"/>
              </p:cNvSpPr>
              <p:nvPr/>
            </p:nvSpPr>
            <p:spPr bwMode="auto">
              <a:xfrm>
                <a:off x="33184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6" name="Rectangle 207"/>
              <p:cNvSpPr>
                <a:spLocks noChangeArrowheads="1"/>
              </p:cNvSpPr>
              <p:nvPr/>
            </p:nvSpPr>
            <p:spPr bwMode="auto">
              <a:xfrm>
                <a:off x="33184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7" name="Rectangle 208"/>
              <p:cNvSpPr>
                <a:spLocks noChangeArrowheads="1"/>
              </p:cNvSpPr>
              <p:nvPr/>
            </p:nvSpPr>
            <p:spPr bwMode="auto">
              <a:xfrm>
                <a:off x="33184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8" name="Rectangle 209"/>
              <p:cNvSpPr>
                <a:spLocks noChangeArrowheads="1"/>
              </p:cNvSpPr>
              <p:nvPr/>
            </p:nvSpPr>
            <p:spPr bwMode="auto">
              <a:xfrm>
                <a:off x="33184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9" name="Rectangle 210"/>
              <p:cNvSpPr>
                <a:spLocks noChangeArrowheads="1"/>
              </p:cNvSpPr>
              <p:nvPr/>
            </p:nvSpPr>
            <p:spPr bwMode="auto">
              <a:xfrm>
                <a:off x="33184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0" name="Rectangle 211"/>
              <p:cNvSpPr>
                <a:spLocks noChangeArrowheads="1"/>
              </p:cNvSpPr>
              <p:nvPr/>
            </p:nvSpPr>
            <p:spPr bwMode="auto">
              <a:xfrm>
                <a:off x="33184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1" name="Rectangle 212"/>
              <p:cNvSpPr>
                <a:spLocks noChangeArrowheads="1"/>
              </p:cNvSpPr>
              <p:nvPr/>
            </p:nvSpPr>
            <p:spPr bwMode="auto">
              <a:xfrm>
                <a:off x="33184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2" name="Rectangle 213"/>
              <p:cNvSpPr>
                <a:spLocks noChangeArrowheads="1"/>
              </p:cNvSpPr>
              <p:nvPr/>
            </p:nvSpPr>
            <p:spPr bwMode="auto">
              <a:xfrm>
                <a:off x="33184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3" name="Rectangle 214"/>
              <p:cNvSpPr>
                <a:spLocks noChangeArrowheads="1"/>
              </p:cNvSpPr>
              <p:nvPr/>
            </p:nvSpPr>
            <p:spPr bwMode="auto">
              <a:xfrm>
                <a:off x="33184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4" name="Rectangle 215"/>
              <p:cNvSpPr>
                <a:spLocks noChangeArrowheads="1"/>
              </p:cNvSpPr>
              <p:nvPr/>
            </p:nvSpPr>
            <p:spPr bwMode="auto">
              <a:xfrm>
                <a:off x="33184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5" name="Rectangle 216"/>
              <p:cNvSpPr>
                <a:spLocks noChangeArrowheads="1"/>
              </p:cNvSpPr>
              <p:nvPr/>
            </p:nvSpPr>
            <p:spPr bwMode="auto">
              <a:xfrm>
                <a:off x="33184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6" name="Rectangle 217"/>
              <p:cNvSpPr>
                <a:spLocks noChangeArrowheads="1"/>
              </p:cNvSpPr>
              <p:nvPr/>
            </p:nvSpPr>
            <p:spPr bwMode="auto">
              <a:xfrm>
                <a:off x="33184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7" name="Rectangle 218"/>
              <p:cNvSpPr>
                <a:spLocks noChangeArrowheads="1"/>
              </p:cNvSpPr>
              <p:nvPr/>
            </p:nvSpPr>
            <p:spPr bwMode="auto">
              <a:xfrm>
                <a:off x="33184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8" name="Rectangle 219"/>
              <p:cNvSpPr>
                <a:spLocks noChangeArrowheads="1"/>
              </p:cNvSpPr>
              <p:nvPr/>
            </p:nvSpPr>
            <p:spPr bwMode="auto">
              <a:xfrm>
                <a:off x="33184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9" name="Rectangle 220"/>
              <p:cNvSpPr>
                <a:spLocks noChangeArrowheads="1"/>
              </p:cNvSpPr>
              <p:nvPr/>
            </p:nvSpPr>
            <p:spPr bwMode="auto">
              <a:xfrm>
                <a:off x="33184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0" name="Rectangle 221"/>
              <p:cNvSpPr>
                <a:spLocks noChangeArrowheads="1"/>
              </p:cNvSpPr>
              <p:nvPr/>
            </p:nvSpPr>
            <p:spPr bwMode="auto">
              <a:xfrm>
                <a:off x="33184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1" name="Rectangle 222"/>
              <p:cNvSpPr>
                <a:spLocks noChangeArrowheads="1"/>
              </p:cNvSpPr>
              <p:nvPr/>
            </p:nvSpPr>
            <p:spPr bwMode="auto">
              <a:xfrm>
                <a:off x="33946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2" name="Rectangle 223"/>
              <p:cNvSpPr>
                <a:spLocks noChangeArrowheads="1"/>
              </p:cNvSpPr>
              <p:nvPr/>
            </p:nvSpPr>
            <p:spPr bwMode="auto">
              <a:xfrm>
                <a:off x="33946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3" name="Rectangle 224"/>
              <p:cNvSpPr>
                <a:spLocks noChangeArrowheads="1"/>
              </p:cNvSpPr>
              <p:nvPr/>
            </p:nvSpPr>
            <p:spPr bwMode="auto">
              <a:xfrm>
                <a:off x="33946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4" name="Rectangle 225"/>
              <p:cNvSpPr>
                <a:spLocks noChangeArrowheads="1"/>
              </p:cNvSpPr>
              <p:nvPr/>
            </p:nvSpPr>
            <p:spPr bwMode="auto">
              <a:xfrm>
                <a:off x="33946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5" name="Rectangle 226"/>
              <p:cNvSpPr>
                <a:spLocks noChangeArrowheads="1"/>
              </p:cNvSpPr>
              <p:nvPr/>
            </p:nvSpPr>
            <p:spPr bwMode="auto">
              <a:xfrm>
                <a:off x="33946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6" name="Rectangle 227"/>
              <p:cNvSpPr>
                <a:spLocks noChangeArrowheads="1"/>
              </p:cNvSpPr>
              <p:nvPr/>
            </p:nvSpPr>
            <p:spPr bwMode="auto">
              <a:xfrm>
                <a:off x="33946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7" name="Rectangle 228"/>
              <p:cNvSpPr>
                <a:spLocks noChangeArrowheads="1"/>
              </p:cNvSpPr>
              <p:nvPr/>
            </p:nvSpPr>
            <p:spPr bwMode="auto">
              <a:xfrm>
                <a:off x="33946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8" name="Rectangle 229"/>
              <p:cNvSpPr>
                <a:spLocks noChangeArrowheads="1"/>
              </p:cNvSpPr>
              <p:nvPr/>
            </p:nvSpPr>
            <p:spPr bwMode="auto">
              <a:xfrm>
                <a:off x="33946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9" name="Rectangle 230"/>
              <p:cNvSpPr>
                <a:spLocks noChangeArrowheads="1"/>
              </p:cNvSpPr>
              <p:nvPr/>
            </p:nvSpPr>
            <p:spPr bwMode="auto">
              <a:xfrm>
                <a:off x="33946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0" name="Rectangle 231"/>
              <p:cNvSpPr>
                <a:spLocks noChangeArrowheads="1"/>
              </p:cNvSpPr>
              <p:nvPr/>
            </p:nvSpPr>
            <p:spPr bwMode="auto">
              <a:xfrm>
                <a:off x="33946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1" name="Rectangle 232"/>
              <p:cNvSpPr>
                <a:spLocks noChangeArrowheads="1"/>
              </p:cNvSpPr>
              <p:nvPr/>
            </p:nvSpPr>
            <p:spPr bwMode="auto">
              <a:xfrm>
                <a:off x="33946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2" name="Rectangle 233"/>
              <p:cNvSpPr>
                <a:spLocks noChangeArrowheads="1"/>
              </p:cNvSpPr>
              <p:nvPr/>
            </p:nvSpPr>
            <p:spPr bwMode="auto">
              <a:xfrm>
                <a:off x="33946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3" name="Rectangle 234"/>
              <p:cNvSpPr>
                <a:spLocks noChangeArrowheads="1"/>
              </p:cNvSpPr>
              <p:nvPr/>
            </p:nvSpPr>
            <p:spPr bwMode="auto">
              <a:xfrm>
                <a:off x="33946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4" name="Rectangle 235"/>
              <p:cNvSpPr>
                <a:spLocks noChangeArrowheads="1"/>
              </p:cNvSpPr>
              <p:nvPr/>
            </p:nvSpPr>
            <p:spPr bwMode="auto">
              <a:xfrm>
                <a:off x="33946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5" name="Rectangle 236"/>
              <p:cNvSpPr>
                <a:spLocks noChangeArrowheads="1"/>
              </p:cNvSpPr>
              <p:nvPr/>
            </p:nvSpPr>
            <p:spPr bwMode="auto">
              <a:xfrm>
                <a:off x="33946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6" name="Rectangle 237"/>
              <p:cNvSpPr>
                <a:spLocks noChangeArrowheads="1"/>
              </p:cNvSpPr>
              <p:nvPr/>
            </p:nvSpPr>
            <p:spPr bwMode="auto">
              <a:xfrm>
                <a:off x="33946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7" name="Rectangle 238"/>
              <p:cNvSpPr>
                <a:spLocks noChangeArrowheads="1"/>
              </p:cNvSpPr>
              <p:nvPr/>
            </p:nvSpPr>
            <p:spPr bwMode="auto">
              <a:xfrm>
                <a:off x="34708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8" name="Rectangle 239"/>
              <p:cNvSpPr>
                <a:spLocks noChangeArrowheads="1"/>
              </p:cNvSpPr>
              <p:nvPr/>
            </p:nvSpPr>
            <p:spPr bwMode="auto">
              <a:xfrm>
                <a:off x="34708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9" name="Rectangle 240"/>
              <p:cNvSpPr>
                <a:spLocks noChangeArrowheads="1"/>
              </p:cNvSpPr>
              <p:nvPr/>
            </p:nvSpPr>
            <p:spPr bwMode="auto">
              <a:xfrm>
                <a:off x="34708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0" name="Rectangle 241"/>
              <p:cNvSpPr>
                <a:spLocks noChangeArrowheads="1"/>
              </p:cNvSpPr>
              <p:nvPr/>
            </p:nvSpPr>
            <p:spPr bwMode="auto">
              <a:xfrm>
                <a:off x="34708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1" name="Rectangle 242"/>
              <p:cNvSpPr>
                <a:spLocks noChangeArrowheads="1"/>
              </p:cNvSpPr>
              <p:nvPr/>
            </p:nvSpPr>
            <p:spPr bwMode="auto">
              <a:xfrm>
                <a:off x="34708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2" name="Rectangle 243"/>
              <p:cNvSpPr>
                <a:spLocks noChangeArrowheads="1"/>
              </p:cNvSpPr>
              <p:nvPr/>
            </p:nvSpPr>
            <p:spPr bwMode="auto">
              <a:xfrm>
                <a:off x="34708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3" name="Rectangle 244"/>
              <p:cNvSpPr>
                <a:spLocks noChangeArrowheads="1"/>
              </p:cNvSpPr>
              <p:nvPr/>
            </p:nvSpPr>
            <p:spPr bwMode="auto">
              <a:xfrm>
                <a:off x="34708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4" name="Rectangle 245"/>
              <p:cNvSpPr>
                <a:spLocks noChangeArrowheads="1"/>
              </p:cNvSpPr>
              <p:nvPr/>
            </p:nvSpPr>
            <p:spPr bwMode="auto">
              <a:xfrm>
                <a:off x="34708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5" name="Rectangle 246"/>
              <p:cNvSpPr>
                <a:spLocks noChangeArrowheads="1"/>
              </p:cNvSpPr>
              <p:nvPr/>
            </p:nvSpPr>
            <p:spPr bwMode="auto">
              <a:xfrm>
                <a:off x="34708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6" name="Rectangle 247"/>
              <p:cNvSpPr>
                <a:spLocks noChangeArrowheads="1"/>
              </p:cNvSpPr>
              <p:nvPr/>
            </p:nvSpPr>
            <p:spPr bwMode="auto">
              <a:xfrm>
                <a:off x="34708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7" name="Rectangle 248"/>
              <p:cNvSpPr>
                <a:spLocks noChangeArrowheads="1"/>
              </p:cNvSpPr>
              <p:nvPr/>
            </p:nvSpPr>
            <p:spPr bwMode="auto">
              <a:xfrm>
                <a:off x="34708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8" name="Rectangle 249"/>
              <p:cNvSpPr>
                <a:spLocks noChangeArrowheads="1"/>
              </p:cNvSpPr>
              <p:nvPr/>
            </p:nvSpPr>
            <p:spPr bwMode="auto">
              <a:xfrm>
                <a:off x="34708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9" name="Rectangle 250"/>
              <p:cNvSpPr>
                <a:spLocks noChangeArrowheads="1"/>
              </p:cNvSpPr>
              <p:nvPr/>
            </p:nvSpPr>
            <p:spPr bwMode="auto">
              <a:xfrm>
                <a:off x="34708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0" name="Rectangle 251"/>
              <p:cNvSpPr>
                <a:spLocks noChangeArrowheads="1"/>
              </p:cNvSpPr>
              <p:nvPr/>
            </p:nvSpPr>
            <p:spPr bwMode="auto">
              <a:xfrm>
                <a:off x="34708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1" name="Rectangle 252"/>
              <p:cNvSpPr>
                <a:spLocks noChangeArrowheads="1"/>
              </p:cNvSpPr>
              <p:nvPr/>
            </p:nvSpPr>
            <p:spPr bwMode="auto">
              <a:xfrm>
                <a:off x="34708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2" name="Rectangle 253"/>
              <p:cNvSpPr>
                <a:spLocks noChangeArrowheads="1"/>
              </p:cNvSpPr>
              <p:nvPr/>
            </p:nvSpPr>
            <p:spPr bwMode="auto">
              <a:xfrm>
                <a:off x="34708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3" name="Rectangle 254"/>
              <p:cNvSpPr>
                <a:spLocks noChangeArrowheads="1"/>
              </p:cNvSpPr>
              <p:nvPr/>
            </p:nvSpPr>
            <p:spPr bwMode="auto">
              <a:xfrm>
                <a:off x="35470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4" name="Rectangle 255"/>
              <p:cNvSpPr>
                <a:spLocks noChangeArrowheads="1"/>
              </p:cNvSpPr>
              <p:nvPr/>
            </p:nvSpPr>
            <p:spPr bwMode="auto">
              <a:xfrm>
                <a:off x="35470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5" name="Rectangle 256"/>
              <p:cNvSpPr>
                <a:spLocks noChangeArrowheads="1"/>
              </p:cNvSpPr>
              <p:nvPr/>
            </p:nvSpPr>
            <p:spPr bwMode="auto">
              <a:xfrm>
                <a:off x="35470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6" name="Rectangle 257"/>
              <p:cNvSpPr>
                <a:spLocks noChangeArrowheads="1"/>
              </p:cNvSpPr>
              <p:nvPr/>
            </p:nvSpPr>
            <p:spPr bwMode="auto">
              <a:xfrm>
                <a:off x="35470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7" name="Rectangle 258"/>
              <p:cNvSpPr>
                <a:spLocks noChangeArrowheads="1"/>
              </p:cNvSpPr>
              <p:nvPr/>
            </p:nvSpPr>
            <p:spPr bwMode="auto">
              <a:xfrm>
                <a:off x="35470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8" name="Rectangle 259"/>
              <p:cNvSpPr>
                <a:spLocks noChangeArrowheads="1"/>
              </p:cNvSpPr>
              <p:nvPr/>
            </p:nvSpPr>
            <p:spPr bwMode="auto">
              <a:xfrm>
                <a:off x="35470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9" name="Rectangle 260"/>
              <p:cNvSpPr>
                <a:spLocks noChangeArrowheads="1"/>
              </p:cNvSpPr>
              <p:nvPr/>
            </p:nvSpPr>
            <p:spPr bwMode="auto">
              <a:xfrm>
                <a:off x="35470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0" name="Rectangle 261"/>
              <p:cNvSpPr>
                <a:spLocks noChangeArrowheads="1"/>
              </p:cNvSpPr>
              <p:nvPr/>
            </p:nvSpPr>
            <p:spPr bwMode="auto">
              <a:xfrm>
                <a:off x="35470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1" name="Rectangle 262"/>
              <p:cNvSpPr>
                <a:spLocks noChangeArrowheads="1"/>
              </p:cNvSpPr>
              <p:nvPr/>
            </p:nvSpPr>
            <p:spPr bwMode="auto">
              <a:xfrm>
                <a:off x="35470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2" name="Rectangle 263"/>
              <p:cNvSpPr>
                <a:spLocks noChangeArrowheads="1"/>
              </p:cNvSpPr>
              <p:nvPr/>
            </p:nvSpPr>
            <p:spPr bwMode="auto">
              <a:xfrm>
                <a:off x="35470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3" name="Rectangle 264"/>
              <p:cNvSpPr>
                <a:spLocks noChangeArrowheads="1"/>
              </p:cNvSpPr>
              <p:nvPr/>
            </p:nvSpPr>
            <p:spPr bwMode="auto">
              <a:xfrm>
                <a:off x="35470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4" name="Rectangle 265"/>
              <p:cNvSpPr>
                <a:spLocks noChangeArrowheads="1"/>
              </p:cNvSpPr>
              <p:nvPr/>
            </p:nvSpPr>
            <p:spPr bwMode="auto">
              <a:xfrm>
                <a:off x="35470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5" name="Rectangle 266"/>
              <p:cNvSpPr>
                <a:spLocks noChangeArrowheads="1"/>
              </p:cNvSpPr>
              <p:nvPr/>
            </p:nvSpPr>
            <p:spPr bwMode="auto">
              <a:xfrm>
                <a:off x="35470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6" name="Rectangle 267"/>
              <p:cNvSpPr>
                <a:spLocks noChangeArrowheads="1"/>
              </p:cNvSpPr>
              <p:nvPr/>
            </p:nvSpPr>
            <p:spPr bwMode="auto">
              <a:xfrm>
                <a:off x="35470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" name="Rectangle 268"/>
              <p:cNvSpPr>
                <a:spLocks noChangeArrowheads="1"/>
              </p:cNvSpPr>
              <p:nvPr/>
            </p:nvSpPr>
            <p:spPr bwMode="auto">
              <a:xfrm>
                <a:off x="35470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8" name="Rectangle 269"/>
              <p:cNvSpPr>
                <a:spLocks noChangeArrowheads="1"/>
              </p:cNvSpPr>
              <p:nvPr/>
            </p:nvSpPr>
            <p:spPr bwMode="auto">
              <a:xfrm>
                <a:off x="35470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9" name="Rectangle 270"/>
              <p:cNvSpPr>
                <a:spLocks noChangeArrowheads="1"/>
              </p:cNvSpPr>
              <p:nvPr/>
            </p:nvSpPr>
            <p:spPr bwMode="auto">
              <a:xfrm>
                <a:off x="36232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0" name="Rectangle 271"/>
              <p:cNvSpPr>
                <a:spLocks noChangeArrowheads="1"/>
              </p:cNvSpPr>
              <p:nvPr/>
            </p:nvSpPr>
            <p:spPr bwMode="auto">
              <a:xfrm>
                <a:off x="36232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1" name="Rectangle 272"/>
              <p:cNvSpPr>
                <a:spLocks noChangeArrowheads="1"/>
              </p:cNvSpPr>
              <p:nvPr/>
            </p:nvSpPr>
            <p:spPr bwMode="auto">
              <a:xfrm>
                <a:off x="36232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2" name="Rectangle 273"/>
              <p:cNvSpPr>
                <a:spLocks noChangeArrowheads="1"/>
              </p:cNvSpPr>
              <p:nvPr/>
            </p:nvSpPr>
            <p:spPr bwMode="auto">
              <a:xfrm>
                <a:off x="36232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3" name="Rectangle 274"/>
              <p:cNvSpPr>
                <a:spLocks noChangeArrowheads="1"/>
              </p:cNvSpPr>
              <p:nvPr/>
            </p:nvSpPr>
            <p:spPr bwMode="auto">
              <a:xfrm>
                <a:off x="36232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4" name="Rectangle 275"/>
              <p:cNvSpPr>
                <a:spLocks noChangeArrowheads="1"/>
              </p:cNvSpPr>
              <p:nvPr/>
            </p:nvSpPr>
            <p:spPr bwMode="auto">
              <a:xfrm>
                <a:off x="36232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5" name="Rectangle 276"/>
              <p:cNvSpPr>
                <a:spLocks noChangeArrowheads="1"/>
              </p:cNvSpPr>
              <p:nvPr/>
            </p:nvSpPr>
            <p:spPr bwMode="auto">
              <a:xfrm>
                <a:off x="36232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6" name="Rectangle 277"/>
              <p:cNvSpPr>
                <a:spLocks noChangeArrowheads="1"/>
              </p:cNvSpPr>
              <p:nvPr/>
            </p:nvSpPr>
            <p:spPr bwMode="auto">
              <a:xfrm>
                <a:off x="36232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7" name="Rectangle 278"/>
              <p:cNvSpPr>
                <a:spLocks noChangeArrowheads="1"/>
              </p:cNvSpPr>
              <p:nvPr/>
            </p:nvSpPr>
            <p:spPr bwMode="auto">
              <a:xfrm>
                <a:off x="36232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8" name="Rectangle 279"/>
              <p:cNvSpPr>
                <a:spLocks noChangeArrowheads="1"/>
              </p:cNvSpPr>
              <p:nvPr/>
            </p:nvSpPr>
            <p:spPr bwMode="auto">
              <a:xfrm>
                <a:off x="36232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9" name="Rectangle 280"/>
              <p:cNvSpPr>
                <a:spLocks noChangeArrowheads="1"/>
              </p:cNvSpPr>
              <p:nvPr/>
            </p:nvSpPr>
            <p:spPr bwMode="auto">
              <a:xfrm>
                <a:off x="36232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0" name="Rectangle 281"/>
              <p:cNvSpPr>
                <a:spLocks noChangeArrowheads="1"/>
              </p:cNvSpPr>
              <p:nvPr/>
            </p:nvSpPr>
            <p:spPr bwMode="auto">
              <a:xfrm>
                <a:off x="36232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1" name="Rectangle 282"/>
              <p:cNvSpPr>
                <a:spLocks noChangeArrowheads="1"/>
              </p:cNvSpPr>
              <p:nvPr/>
            </p:nvSpPr>
            <p:spPr bwMode="auto">
              <a:xfrm>
                <a:off x="36232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2" name="Rectangle 283"/>
              <p:cNvSpPr>
                <a:spLocks noChangeArrowheads="1"/>
              </p:cNvSpPr>
              <p:nvPr/>
            </p:nvSpPr>
            <p:spPr bwMode="auto">
              <a:xfrm>
                <a:off x="36232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3" name="Rectangle 284"/>
              <p:cNvSpPr>
                <a:spLocks noChangeArrowheads="1"/>
              </p:cNvSpPr>
              <p:nvPr/>
            </p:nvSpPr>
            <p:spPr bwMode="auto">
              <a:xfrm>
                <a:off x="36232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4" name="Rectangle 285"/>
              <p:cNvSpPr>
                <a:spLocks noChangeArrowheads="1"/>
              </p:cNvSpPr>
              <p:nvPr/>
            </p:nvSpPr>
            <p:spPr bwMode="auto">
              <a:xfrm>
                <a:off x="36232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5" name="Rectangle 286"/>
              <p:cNvSpPr>
                <a:spLocks noChangeArrowheads="1"/>
              </p:cNvSpPr>
              <p:nvPr/>
            </p:nvSpPr>
            <p:spPr bwMode="auto">
              <a:xfrm>
                <a:off x="36994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6" name="Rectangle 287"/>
              <p:cNvSpPr>
                <a:spLocks noChangeArrowheads="1"/>
              </p:cNvSpPr>
              <p:nvPr/>
            </p:nvSpPr>
            <p:spPr bwMode="auto">
              <a:xfrm>
                <a:off x="36994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7" name="Rectangle 288"/>
              <p:cNvSpPr>
                <a:spLocks noChangeArrowheads="1"/>
              </p:cNvSpPr>
              <p:nvPr/>
            </p:nvSpPr>
            <p:spPr bwMode="auto">
              <a:xfrm>
                <a:off x="36994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8" name="Rectangle 289"/>
              <p:cNvSpPr>
                <a:spLocks noChangeArrowheads="1"/>
              </p:cNvSpPr>
              <p:nvPr/>
            </p:nvSpPr>
            <p:spPr bwMode="auto">
              <a:xfrm>
                <a:off x="36994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9" name="Rectangle 290"/>
              <p:cNvSpPr>
                <a:spLocks noChangeArrowheads="1"/>
              </p:cNvSpPr>
              <p:nvPr/>
            </p:nvSpPr>
            <p:spPr bwMode="auto">
              <a:xfrm>
                <a:off x="36994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0" name="Rectangle 291"/>
              <p:cNvSpPr>
                <a:spLocks noChangeArrowheads="1"/>
              </p:cNvSpPr>
              <p:nvPr/>
            </p:nvSpPr>
            <p:spPr bwMode="auto">
              <a:xfrm>
                <a:off x="36994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1" name="Rectangle 292"/>
              <p:cNvSpPr>
                <a:spLocks noChangeArrowheads="1"/>
              </p:cNvSpPr>
              <p:nvPr/>
            </p:nvSpPr>
            <p:spPr bwMode="auto">
              <a:xfrm>
                <a:off x="36994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2" name="Rectangle 293"/>
              <p:cNvSpPr>
                <a:spLocks noChangeArrowheads="1"/>
              </p:cNvSpPr>
              <p:nvPr/>
            </p:nvSpPr>
            <p:spPr bwMode="auto">
              <a:xfrm>
                <a:off x="36994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3" name="Rectangle 294"/>
              <p:cNvSpPr>
                <a:spLocks noChangeArrowheads="1"/>
              </p:cNvSpPr>
              <p:nvPr/>
            </p:nvSpPr>
            <p:spPr bwMode="auto">
              <a:xfrm>
                <a:off x="36994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4" name="Rectangle 295"/>
              <p:cNvSpPr>
                <a:spLocks noChangeArrowheads="1"/>
              </p:cNvSpPr>
              <p:nvPr/>
            </p:nvSpPr>
            <p:spPr bwMode="auto">
              <a:xfrm>
                <a:off x="36994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5" name="Rectangle 296"/>
              <p:cNvSpPr>
                <a:spLocks noChangeArrowheads="1"/>
              </p:cNvSpPr>
              <p:nvPr/>
            </p:nvSpPr>
            <p:spPr bwMode="auto">
              <a:xfrm>
                <a:off x="36994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6" name="Rectangle 297"/>
              <p:cNvSpPr>
                <a:spLocks noChangeArrowheads="1"/>
              </p:cNvSpPr>
              <p:nvPr/>
            </p:nvSpPr>
            <p:spPr bwMode="auto">
              <a:xfrm>
                <a:off x="36994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7" name="Rectangle 298"/>
              <p:cNvSpPr>
                <a:spLocks noChangeArrowheads="1"/>
              </p:cNvSpPr>
              <p:nvPr/>
            </p:nvSpPr>
            <p:spPr bwMode="auto">
              <a:xfrm>
                <a:off x="36994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8" name="Rectangle 299"/>
              <p:cNvSpPr>
                <a:spLocks noChangeArrowheads="1"/>
              </p:cNvSpPr>
              <p:nvPr/>
            </p:nvSpPr>
            <p:spPr bwMode="auto">
              <a:xfrm>
                <a:off x="36994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9" name="Rectangle 300"/>
              <p:cNvSpPr>
                <a:spLocks noChangeArrowheads="1"/>
              </p:cNvSpPr>
              <p:nvPr/>
            </p:nvSpPr>
            <p:spPr bwMode="auto">
              <a:xfrm>
                <a:off x="36994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0" name="Rectangle 301"/>
              <p:cNvSpPr>
                <a:spLocks noChangeArrowheads="1"/>
              </p:cNvSpPr>
              <p:nvPr/>
            </p:nvSpPr>
            <p:spPr bwMode="auto">
              <a:xfrm>
                <a:off x="36994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1" name="Rectangle 302"/>
              <p:cNvSpPr>
                <a:spLocks noChangeArrowheads="1"/>
              </p:cNvSpPr>
              <p:nvPr/>
            </p:nvSpPr>
            <p:spPr bwMode="auto">
              <a:xfrm>
                <a:off x="37756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2" name="Rectangle 303"/>
              <p:cNvSpPr>
                <a:spLocks noChangeArrowheads="1"/>
              </p:cNvSpPr>
              <p:nvPr/>
            </p:nvSpPr>
            <p:spPr bwMode="auto">
              <a:xfrm>
                <a:off x="37756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3" name="Rectangle 304"/>
              <p:cNvSpPr>
                <a:spLocks noChangeArrowheads="1"/>
              </p:cNvSpPr>
              <p:nvPr/>
            </p:nvSpPr>
            <p:spPr bwMode="auto">
              <a:xfrm>
                <a:off x="37756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4" name="Rectangle 305"/>
              <p:cNvSpPr>
                <a:spLocks noChangeArrowheads="1"/>
              </p:cNvSpPr>
              <p:nvPr/>
            </p:nvSpPr>
            <p:spPr bwMode="auto">
              <a:xfrm>
                <a:off x="37756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5" name="Rectangle 306"/>
              <p:cNvSpPr>
                <a:spLocks noChangeArrowheads="1"/>
              </p:cNvSpPr>
              <p:nvPr/>
            </p:nvSpPr>
            <p:spPr bwMode="auto">
              <a:xfrm>
                <a:off x="37756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6" name="Rectangle 307"/>
              <p:cNvSpPr>
                <a:spLocks noChangeArrowheads="1"/>
              </p:cNvSpPr>
              <p:nvPr/>
            </p:nvSpPr>
            <p:spPr bwMode="auto">
              <a:xfrm>
                <a:off x="37756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7" name="Rectangle 308"/>
              <p:cNvSpPr>
                <a:spLocks noChangeArrowheads="1"/>
              </p:cNvSpPr>
              <p:nvPr/>
            </p:nvSpPr>
            <p:spPr bwMode="auto">
              <a:xfrm>
                <a:off x="37756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8" name="Rectangle 309"/>
              <p:cNvSpPr>
                <a:spLocks noChangeArrowheads="1"/>
              </p:cNvSpPr>
              <p:nvPr/>
            </p:nvSpPr>
            <p:spPr bwMode="auto">
              <a:xfrm>
                <a:off x="37756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9" name="Rectangle 310"/>
              <p:cNvSpPr>
                <a:spLocks noChangeArrowheads="1"/>
              </p:cNvSpPr>
              <p:nvPr/>
            </p:nvSpPr>
            <p:spPr bwMode="auto">
              <a:xfrm>
                <a:off x="37756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0" name="Rectangle 311"/>
              <p:cNvSpPr>
                <a:spLocks noChangeArrowheads="1"/>
              </p:cNvSpPr>
              <p:nvPr/>
            </p:nvSpPr>
            <p:spPr bwMode="auto">
              <a:xfrm>
                <a:off x="37756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1" name="Rectangle 312"/>
              <p:cNvSpPr>
                <a:spLocks noChangeArrowheads="1"/>
              </p:cNvSpPr>
              <p:nvPr/>
            </p:nvSpPr>
            <p:spPr bwMode="auto">
              <a:xfrm>
                <a:off x="37756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2" name="Rectangle 313"/>
              <p:cNvSpPr>
                <a:spLocks noChangeArrowheads="1"/>
              </p:cNvSpPr>
              <p:nvPr/>
            </p:nvSpPr>
            <p:spPr bwMode="auto">
              <a:xfrm>
                <a:off x="37756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3" name="Rectangle 314"/>
              <p:cNvSpPr>
                <a:spLocks noChangeArrowheads="1"/>
              </p:cNvSpPr>
              <p:nvPr/>
            </p:nvSpPr>
            <p:spPr bwMode="auto">
              <a:xfrm>
                <a:off x="37756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4" name="Rectangle 315"/>
              <p:cNvSpPr>
                <a:spLocks noChangeArrowheads="1"/>
              </p:cNvSpPr>
              <p:nvPr/>
            </p:nvSpPr>
            <p:spPr bwMode="auto">
              <a:xfrm>
                <a:off x="37756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5" name="Rectangle 316"/>
              <p:cNvSpPr>
                <a:spLocks noChangeArrowheads="1"/>
              </p:cNvSpPr>
              <p:nvPr/>
            </p:nvSpPr>
            <p:spPr bwMode="auto">
              <a:xfrm>
                <a:off x="37756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6" name="Rectangle 317"/>
              <p:cNvSpPr>
                <a:spLocks noChangeArrowheads="1"/>
              </p:cNvSpPr>
              <p:nvPr/>
            </p:nvSpPr>
            <p:spPr bwMode="auto">
              <a:xfrm>
                <a:off x="37756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7" name="Rectangle 318"/>
              <p:cNvSpPr>
                <a:spLocks noChangeArrowheads="1"/>
              </p:cNvSpPr>
              <p:nvPr/>
            </p:nvSpPr>
            <p:spPr bwMode="auto">
              <a:xfrm>
                <a:off x="38518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8" name="Rectangle 319"/>
              <p:cNvSpPr>
                <a:spLocks noChangeArrowheads="1"/>
              </p:cNvSpPr>
              <p:nvPr/>
            </p:nvSpPr>
            <p:spPr bwMode="auto">
              <a:xfrm>
                <a:off x="38518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9" name="Rectangle 320"/>
              <p:cNvSpPr>
                <a:spLocks noChangeArrowheads="1"/>
              </p:cNvSpPr>
              <p:nvPr/>
            </p:nvSpPr>
            <p:spPr bwMode="auto">
              <a:xfrm>
                <a:off x="38518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0" name="Rectangle 321"/>
              <p:cNvSpPr>
                <a:spLocks noChangeArrowheads="1"/>
              </p:cNvSpPr>
              <p:nvPr/>
            </p:nvSpPr>
            <p:spPr bwMode="auto">
              <a:xfrm>
                <a:off x="38518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1" name="Rectangle 322"/>
              <p:cNvSpPr>
                <a:spLocks noChangeArrowheads="1"/>
              </p:cNvSpPr>
              <p:nvPr/>
            </p:nvSpPr>
            <p:spPr bwMode="auto">
              <a:xfrm>
                <a:off x="38518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2" name="Rectangle 323"/>
              <p:cNvSpPr>
                <a:spLocks noChangeArrowheads="1"/>
              </p:cNvSpPr>
              <p:nvPr/>
            </p:nvSpPr>
            <p:spPr bwMode="auto">
              <a:xfrm>
                <a:off x="38518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3" name="Rectangle 324"/>
              <p:cNvSpPr>
                <a:spLocks noChangeArrowheads="1"/>
              </p:cNvSpPr>
              <p:nvPr/>
            </p:nvSpPr>
            <p:spPr bwMode="auto">
              <a:xfrm>
                <a:off x="38518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4" name="Rectangle 325"/>
              <p:cNvSpPr>
                <a:spLocks noChangeArrowheads="1"/>
              </p:cNvSpPr>
              <p:nvPr/>
            </p:nvSpPr>
            <p:spPr bwMode="auto">
              <a:xfrm>
                <a:off x="38518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5" name="Rectangle 326"/>
              <p:cNvSpPr>
                <a:spLocks noChangeArrowheads="1"/>
              </p:cNvSpPr>
              <p:nvPr/>
            </p:nvSpPr>
            <p:spPr bwMode="auto">
              <a:xfrm>
                <a:off x="38518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6" name="Rectangle 327"/>
              <p:cNvSpPr>
                <a:spLocks noChangeArrowheads="1"/>
              </p:cNvSpPr>
              <p:nvPr/>
            </p:nvSpPr>
            <p:spPr bwMode="auto">
              <a:xfrm>
                <a:off x="38518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7" name="Rectangle 328"/>
              <p:cNvSpPr>
                <a:spLocks noChangeArrowheads="1"/>
              </p:cNvSpPr>
              <p:nvPr/>
            </p:nvSpPr>
            <p:spPr bwMode="auto">
              <a:xfrm>
                <a:off x="38518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8" name="Rectangle 329"/>
              <p:cNvSpPr>
                <a:spLocks noChangeArrowheads="1"/>
              </p:cNvSpPr>
              <p:nvPr/>
            </p:nvSpPr>
            <p:spPr bwMode="auto">
              <a:xfrm>
                <a:off x="38518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9" name="Rectangle 330"/>
              <p:cNvSpPr>
                <a:spLocks noChangeArrowheads="1"/>
              </p:cNvSpPr>
              <p:nvPr/>
            </p:nvSpPr>
            <p:spPr bwMode="auto">
              <a:xfrm>
                <a:off x="38518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0" name="Rectangle 331"/>
              <p:cNvSpPr>
                <a:spLocks noChangeArrowheads="1"/>
              </p:cNvSpPr>
              <p:nvPr/>
            </p:nvSpPr>
            <p:spPr bwMode="auto">
              <a:xfrm>
                <a:off x="38518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1" name="Rectangle 332"/>
              <p:cNvSpPr>
                <a:spLocks noChangeArrowheads="1"/>
              </p:cNvSpPr>
              <p:nvPr/>
            </p:nvSpPr>
            <p:spPr bwMode="auto">
              <a:xfrm>
                <a:off x="38518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2" name="Rectangle 333"/>
              <p:cNvSpPr>
                <a:spLocks noChangeArrowheads="1"/>
              </p:cNvSpPr>
              <p:nvPr/>
            </p:nvSpPr>
            <p:spPr bwMode="auto">
              <a:xfrm>
                <a:off x="38518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3" name="Rectangle 334"/>
              <p:cNvSpPr>
                <a:spLocks noChangeArrowheads="1"/>
              </p:cNvSpPr>
              <p:nvPr/>
            </p:nvSpPr>
            <p:spPr bwMode="auto">
              <a:xfrm>
                <a:off x="39280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4" name="Rectangle 335"/>
              <p:cNvSpPr>
                <a:spLocks noChangeArrowheads="1"/>
              </p:cNvSpPr>
              <p:nvPr/>
            </p:nvSpPr>
            <p:spPr bwMode="auto">
              <a:xfrm>
                <a:off x="39280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5" name="Rectangle 336"/>
              <p:cNvSpPr>
                <a:spLocks noChangeArrowheads="1"/>
              </p:cNvSpPr>
              <p:nvPr/>
            </p:nvSpPr>
            <p:spPr bwMode="auto">
              <a:xfrm>
                <a:off x="39280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6" name="Rectangle 337"/>
              <p:cNvSpPr>
                <a:spLocks noChangeArrowheads="1"/>
              </p:cNvSpPr>
              <p:nvPr/>
            </p:nvSpPr>
            <p:spPr bwMode="auto">
              <a:xfrm>
                <a:off x="39280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7" name="Rectangle 338"/>
              <p:cNvSpPr>
                <a:spLocks noChangeArrowheads="1"/>
              </p:cNvSpPr>
              <p:nvPr/>
            </p:nvSpPr>
            <p:spPr bwMode="auto">
              <a:xfrm>
                <a:off x="39280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8" name="Rectangle 339"/>
              <p:cNvSpPr>
                <a:spLocks noChangeArrowheads="1"/>
              </p:cNvSpPr>
              <p:nvPr/>
            </p:nvSpPr>
            <p:spPr bwMode="auto">
              <a:xfrm>
                <a:off x="39280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9" name="Rectangle 340"/>
              <p:cNvSpPr>
                <a:spLocks noChangeArrowheads="1"/>
              </p:cNvSpPr>
              <p:nvPr/>
            </p:nvSpPr>
            <p:spPr bwMode="auto">
              <a:xfrm>
                <a:off x="39280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0" name="Rectangle 341"/>
              <p:cNvSpPr>
                <a:spLocks noChangeArrowheads="1"/>
              </p:cNvSpPr>
              <p:nvPr/>
            </p:nvSpPr>
            <p:spPr bwMode="auto">
              <a:xfrm>
                <a:off x="39280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1" name="Rectangle 342"/>
              <p:cNvSpPr>
                <a:spLocks noChangeArrowheads="1"/>
              </p:cNvSpPr>
              <p:nvPr/>
            </p:nvSpPr>
            <p:spPr bwMode="auto">
              <a:xfrm>
                <a:off x="39280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2" name="Rectangle 343"/>
              <p:cNvSpPr>
                <a:spLocks noChangeArrowheads="1"/>
              </p:cNvSpPr>
              <p:nvPr/>
            </p:nvSpPr>
            <p:spPr bwMode="auto">
              <a:xfrm>
                <a:off x="39280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3" name="Rectangle 344"/>
              <p:cNvSpPr>
                <a:spLocks noChangeArrowheads="1"/>
              </p:cNvSpPr>
              <p:nvPr/>
            </p:nvSpPr>
            <p:spPr bwMode="auto">
              <a:xfrm>
                <a:off x="39280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4" name="Rectangle 345"/>
              <p:cNvSpPr>
                <a:spLocks noChangeArrowheads="1"/>
              </p:cNvSpPr>
              <p:nvPr/>
            </p:nvSpPr>
            <p:spPr bwMode="auto">
              <a:xfrm>
                <a:off x="39280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5" name="Rectangle 346"/>
              <p:cNvSpPr>
                <a:spLocks noChangeArrowheads="1"/>
              </p:cNvSpPr>
              <p:nvPr/>
            </p:nvSpPr>
            <p:spPr bwMode="auto">
              <a:xfrm>
                <a:off x="39280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6" name="Rectangle 347"/>
              <p:cNvSpPr>
                <a:spLocks noChangeArrowheads="1"/>
              </p:cNvSpPr>
              <p:nvPr/>
            </p:nvSpPr>
            <p:spPr bwMode="auto">
              <a:xfrm>
                <a:off x="39280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7" name="Rectangle 348"/>
              <p:cNvSpPr>
                <a:spLocks noChangeArrowheads="1"/>
              </p:cNvSpPr>
              <p:nvPr/>
            </p:nvSpPr>
            <p:spPr bwMode="auto">
              <a:xfrm>
                <a:off x="39280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8" name="Rectangle 349"/>
              <p:cNvSpPr>
                <a:spLocks noChangeArrowheads="1"/>
              </p:cNvSpPr>
              <p:nvPr/>
            </p:nvSpPr>
            <p:spPr bwMode="auto">
              <a:xfrm>
                <a:off x="39280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9" name="Rectangle 350"/>
              <p:cNvSpPr>
                <a:spLocks noChangeArrowheads="1"/>
              </p:cNvSpPr>
              <p:nvPr/>
            </p:nvSpPr>
            <p:spPr bwMode="auto">
              <a:xfrm>
                <a:off x="40042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0" name="Rectangle 351"/>
              <p:cNvSpPr>
                <a:spLocks noChangeArrowheads="1"/>
              </p:cNvSpPr>
              <p:nvPr/>
            </p:nvSpPr>
            <p:spPr bwMode="auto">
              <a:xfrm>
                <a:off x="40042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1" name="Rectangle 352"/>
              <p:cNvSpPr>
                <a:spLocks noChangeArrowheads="1"/>
              </p:cNvSpPr>
              <p:nvPr/>
            </p:nvSpPr>
            <p:spPr bwMode="auto">
              <a:xfrm>
                <a:off x="40042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2" name="Rectangle 353"/>
              <p:cNvSpPr>
                <a:spLocks noChangeArrowheads="1"/>
              </p:cNvSpPr>
              <p:nvPr/>
            </p:nvSpPr>
            <p:spPr bwMode="auto">
              <a:xfrm>
                <a:off x="40042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3" name="Rectangle 354"/>
              <p:cNvSpPr>
                <a:spLocks noChangeArrowheads="1"/>
              </p:cNvSpPr>
              <p:nvPr/>
            </p:nvSpPr>
            <p:spPr bwMode="auto">
              <a:xfrm>
                <a:off x="40042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4" name="Rectangle 355"/>
              <p:cNvSpPr>
                <a:spLocks noChangeArrowheads="1"/>
              </p:cNvSpPr>
              <p:nvPr/>
            </p:nvSpPr>
            <p:spPr bwMode="auto">
              <a:xfrm>
                <a:off x="40042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5" name="Rectangle 356"/>
              <p:cNvSpPr>
                <a:spLocks noChangeArrowheads="1"/>
              </p:cNvSpPr>
              <p:nvPr/>
            </p:nvSpPr>
            <p:spPr bwMode="auto">
              <a:xfrm>
                <a:off x="40042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6" name="Rectangle 357"/>
              <p:cNvSpPr>
                <a:spLocks noChangeArrowheads="1"/>
              </p:cNvSpPr>
              <p:nvPr/>
            </p:nvSpPr>
            <p:spPr bwMode="auto">
              <a:xfrm>
                <a:off x="40042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7" name="Rectangle 358"/>
              <p:cNvSpPr>
                <a:spLocks noChangeArrowheads="1"/>
              </p:cNvSpPr>
              <p:nvPr/>
            </p:nvSpPr>
            <p:spPr bwMode="auto">
              <a:xfrm>
                <a:off x="40042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8" name="Rectangle 359"/>
              <p:cNvSpPr>
                <a:spLocks noChangeArrowheads="1"/>
              </p:cNvSpPr>
              <p:nvPr/>
            </p:nvSpPr>
            <p:spPr bwMode="auto">
              <a:xfrm>
                <a:off x="40042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9" name="Rectangle 360"/>
              <p:cNvSpPr>
                <a:spLocks noChangeArrowheads="1"/>
              </p:cNvSpPr>
              <p:nvPr/>
            </p:nvSpPr>
            <p:spPr bwMode="auto">
              <a:xfrm>
                <a:off x="40042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0" name="Rectangle 361"/>
              <p:cNvSpPr>
                <a:spLocks noChangeArrowheads="1"/>
              </p:cNvSpPr>
              <p:nvPr/>
            </p:nvSpPr>
            <p:spPr bwMode="auto">
              <a:xfrm>
                <a:off x="40042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1" name="Rectangle 362"/>
              <p:cNvSpPr>
                <a:spLocks noChangeArrowheads="1"/>
              </p:cNvSpPr>
              <p:nvPr/>
            </p:nvSpPr>
            <p:spPr bwMode="auto">
              <a:xfrm>
                <a:off x="40042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2" name="Rectangle 363"/>
              <p:cNvSpPr>
                <a:spLocks noChangeArrowheads="1"/>
              </p:cNvSpPr>
              <p:nvPr/>
            </p:nvSpPr>
            <p:spPr bwMode="auto">
              <a:xfrm>
                <a:off x="40042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3" name="Rectangle 364"/>
              <p:cNvSpPr>
                <a:spLocks noChangeArrowheads="1"/>
              </p:cNvSpPr>
              <p:nvPr/>
            </p:nvSpPr>
            <p:spPr bwMode="auto">
              <a:xfrm>
                <a:off x="40042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4" name="Rectangle 365"/>
              <p:cNvSpPr>
                <a:spLocks noChangeArrowheads="1"/>
              </p:cNvSpPr>
              <p:nvPr/>
            </p:nvSpPr>
            <p:spPr bwMode="auto">
              <a:xfrm>
                <a:off x="40042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5" name="Rectangle 366"/>
              <p:cNvSpPr>
                <a:spLocks noChangeArrowheads="1"/>
              </p:cNvSpPr>
              <p:nvPr/>
            </p:nvSpPr>
            <p:spPr bwMode="auto">
              <a:xfrm>
                <a:off x="40804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6" name="Rectangle 367"/>
              <p:cNvSpPr>
                <a:spLocks noChangeArrowheads="1"/>
              </p:cNvSpPr>
              <p:nvPr/>
            </p:nvSpPr>
            <p:spPr bwMode="auto">
              <a:xfrm>
                <a:off x="40804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7" name="Rectangle 368"/>
              <p:cNvSpPr>
                <a:spLocks noChangeArrowheads="1"/>
              </p:cNvSpPr>
              <p:nvPr/>
            </p:nvSpPr>
            <p:spPr bwMode="auto">
              <a:xfrm>
                <a:off x="40804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8" name="Rectangle 369"/>
              <p:cNvSpPr>
                <a:spLocks noChangeArrowheads="1"/>
              </p:cNvSpPr>
              <p:nvPr/>
            </p:nvSpPr>
            <p:spPr bwMode="auto">
              <a:xfrm>
                <a:off x="40804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9" name="Rectangle 370"/>
              <p:cNvSpPr>
                <a:spLocks noChangeArrowheads="1"/>
              </p:cNvSpPr>
              <p:nvPr/>
            </p:nvSpPr>
            <p:spPr bwMode="auto">
              <a:xfrm>
                <a:off x="40804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0" name="Rectangle 371"/>
              <p:cNvSpPr>
                <a:spLocks noChangeArrowheads="1"/>
              </p:cNvSpPr>
              <p:nvPr/>
            </p:nvSpPr>
            <p:spPr bwMode="auto">
              <a:xfrm>
                <a:off x="40804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1" name="Rectangle 372"/>
              <p:cNvSpPr>
                <a:spLocks noChangeArrowheads="1"/>
              </p:cNvSpPr>
              <p:nvPr/>
            </p:nvSpPr>
            <p:spPr bwMode="auto">
              <a:xfrm>
                <a:off x="40804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2" name="Rectangle 373"/>
              <p:cNvSpPr>
                <a:spLocks noChangeArrowheads="1"/>
              </p:cNvSpPr>
              <p:nvPr/>
            </p:nvSpPr>
            <p:spPr bwMode="auto">
              <a:xfrm>
                <a:off x="40804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3" name="Rectangle 374"/>
              <p:cNvSpPr>
                <a:spLocks noChangeArrowheads="1"/>
              </p:cNvSpPr>
              <p:nvPr/>
            </p:nvSpPr>
            <p:spPr bwMode="auto">
              <a:xfrm>
                <a:off x="40804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4" name="Rectangle 375"/>
              <p:cNvSpPr>
                <a:spLocks noChangeArrowheads="1"/>
              </p:cNvSpPr>
              <p:nvPr/>
            </p:nvSpPr>
            <p:spPr bwMode="auto">
              <a:xfrm>
                <a:off x="40804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5" name="Rectangle 376"/>
              <p:cNvSpPr>
                <a:spLocks noChangeArrowheads="1"/>
              </p:cNvSpPr>
              <p:nvPr/>
            </p:nvSpPr>
            <p:spPr bwMode="auto">
              <a:xfrm>
                <a:off x="40804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6" name="Rectangle 377"/>
              <p:cNvSpPr>
                <a:spLocks noChangeArrowheads="1"/>
              </p:cNvSpPr>
              <p:nvPr/>
            </p:nvSpPr>
            <p:spPr bwMode="auto">
              <a:xfrm>
                <a:off x="40804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7" name="Rectangle 378"/>
              <p:cNvSpPr>
                <a:spLocks noChangeArrowheads="1"/>
              </p:cNvSpPr>
              <p:nvPr/>
            </p:nvSpPr>
            <p:spPr bwMode="auto">
              <a:xfrm>
                <a:off x="40804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8" name="Rectangle 379"/>
              <p:cNvSpPr>
                <a:spLocks noChangeArrowheads="1"/>
              </p:cNvSpPr>
              <p:nvPr/>
            </p:nvSpPr>
            <p:spPr bwMode="auto">
              <a:xfrm>
                <a:off x="40804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9" name="Rectangle 380"/>
              <p:cNvSpPr>
                <a:spLocks noChangeArrowheads="1"/>
              </p:cNvSpPr>
              <p:nvPr/>
            </p:nvSpPr>
            <p:spPr bwMode="auto">
              <a:xfrm>
                <a:off x="40804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0" name="Rectangle 381"/>
              <p:cNvSpPr>
                <a:spLocks noChangeArrowheads="1"/>
              </p:cNvSpPr>
              <p:nvPr/>
            </p:nvSpPr>
            <p:spPr bwMode="auto">
              <a:xfrm>
                <a:off x="40804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1" name="Rectangle 382"/>
              <p:cNvSpPr>
                <a:spLocks noChangeArrowheads="1"/>
              </p:cNvSpPr>
              <p:nvPr/>
            </p:nvSpPr>
            <p:spPr bwMode="auto">
              <a:xfrm>
                <a:off x="41566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2" name="Rectangle 383"/>
              <p:cNvSpPr>
                <a:spLocks noChangeArrowheads="1"/>
              </p:cNvSpPr>
              <p:nvPr/>
            </p:nvSpPr>
            <p:spPr bwMode="auto">
              <a:xfrm>
                <a:off x="41566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3" name="Rectangle 384"/>
              <p:cNvSpPr>
                <a:spLocks noChangeArrowheads="1"/>
              </p:cNvSpPr>
              <p:nvPr/>
            </p:nvSpPr>
            <p:spPr bwMode="auto">
              <a:xfrm>
                <a:off x="41566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4" name="Rectangle 385"/>
              <p:cNvSpPr>
                <a:spLocks noChangeArrowheads="1"/>
              </p:cNvSpPr>
              <p:nvPr/>
            </p:nvSpPr>
            <p:spPr bwMode="auto">
              <a:xfrm>
                <a:off x="41566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5" name="Rectangle 386"/>
              <p:cNvSpPr>
                <a:spLocks noChangeArrowheads="1"/>
              </p:cNvSpPr>
              <p:nvPr/>
            </p:nvSpPr>
            <p:spPr bwMode="auto">
              <a:xfrm>
                <a:off x="41566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6" name="Rectangle 387"/>
              <p:cNvSpPr>
                <a:spLocks noChangeArrowheads="1"/>
              </p:cNvSpPr>
              <p:nvPr/>
            </p:nvSpPr>
            <p:spPr bwMode="auto">
              <a:xfrm>
                <a:off x="41566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7" name="Rectangle 388"/>
              <p:cNvSpPr>
                <a:spLocks noChangeArrowheads="1"/>
              </p:cNvSpPr>
              <p:nvPr/>
            </p:nvSpPr>
            <p:spPr bwMode="auto">
              <a:xfrm>
                <a:off x="41566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8" name="Rectangle 389"/>
              <p:cNvSpPr>
                <a:spLocks noChangeArrowheads="1"/>
              </p:cNvSpPr>
              <p:nvPr/>
            </p:nvSpPr>
            <p:spPr bwMode="auto">
              <a:xfrm>
                <a:off x="41566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9" name="Rectangle 390"/>
              <p:cNvSpPr>
                <a:spLocks noChangeArrowheads="1"/>
              </p:cNvSpPr>
              <p:nvPr/>
            </p:nvSpPr>
            <p:spPr bwMode="auto">
              <a:xfrm>
                <a:off x="41566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0" name="Rectangle 391"/>
              <p:cNvSpPr>
                <a:spLocks noChangeArrowheads="1"/>
              </p:cNvSpPr>
              <p:nvPr/>
            </p:nvSpPr>
            <p:spPr bwMode="auto">
              <a:xfrm>
                <a:off x="41566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1" name="Rectangle 392"/>
              <p:cNvSpPr>
                <a:spLocks noChangeArrowheads="1"/>
              </p:cNvSpPr>
              <p:nvPr/>
            </p:nvSpPr>
            <p:spPr bwMode="auto">
              <a:xfrm>
                <a:off x="41566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2" name="Rectangle 393"/>
              <p:cNvSpPr>
                <a:spLocks noChangeArrowheads="1"/>
              </p:cNvSpPr>
              <p:nvPr/>
            </p:nvSpPr>
            <p:spPr bwMode="auto">
              <a:xfrm>
                <a:off x="41566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3" name="Rectangle 394"/>
              <p:cNvSpPr>
                <a:spLocks noChangeArrowheads="1"/>
              </p:cNvSpPr>
              <p:nvPr/>
            </p:nvSpPr>
            <p:spPr bwMode="auto">
              <a:xfrm>
                <a:off x="41566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4" name="Rectangle 395"/>
              <p:cNvSpPr>
                <a:spLocks noChangeArrowheads="1"/>
              </p:cNvSpPr>
              <p:nvPr/>
            </p:nvSpPr>
            <p:spPr bwMode="auto">
              <a:xfrm>
                <a:off x="41566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5" name="Rectangle 396"/>
              <p:cNvSpPr>
                <a:spLocks noChangeArrowheads="1"/>
              </p:cNvSpPr>
              <p:nvPr/>
            </p:nvSpPr>
            <p:spPr bwMode="auto">
              <a:xfrm>
                <a:off x="41566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6" name="Rectangle 397"/>
              <p:cNvSpPr>
                <a:spLocks noChangeArrowheads="1"/>
              </p:cNvSpPr>
              <p:nvPr/>
            </p:nvSpPr>
            <p:spPr bwMode="auto">
              <a:xfrm>
                <a:off x="41566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7" name="Rectangle 398"/>
              <p:cNvSpPr>
                <a:spLocks noChangeArrowheads="1"/>
              </p:cNvSpPr>
              <p:nvPr/>
            </p:nvSpPr>
            <p:spPr bwMode="auto">
              <a:xfrm>
                <a:off x="42328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8" name="Rectangle 399"/>
              <p:cNvSpPr>
                <a:spLocks noChangeArrowheads="1"/>
              </p:cNvSpPr>
              <p:nvPr/>
            </p:nvSpPr>
            <p:spPr bwMode="auto">
              <a:xfrm>
                <a:off x="42328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9" name="Rectangle 400"/>
              <p:cNvSpPr>
                <a:spLocks noChangeArrowheads="1"/>
              </p:cNvSpPr>
              <p:nvPr/>
            </p:nvSpPr>
            <p:spPr bwMode="auto">
              <a:xfrm>
                <a:off x="42328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0" name="Rectangle 401"/>
              <p:cNvSpPr>
                <a:spLocks noChangeArrowheads="1"/>
              </p:cNvSpPr>
              <p:nvPr/>
            </p:nvSpPr>
            <p:spPr bwMode="auto">
              <a:xfrm>
                <a:off x="42328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1" name="Rectangle 402"/>
              <p:cNvSpPr>
                <a:spLocks noChangeArrowheads="1"/>
              </p:cNvSpPr>
              <p:nvPr/>
            </p:nvSpPr>
            <p:spPr bwMode="auto">
              <a:xfrm>
                <a:off x="42328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2" name="Rectangle 403"/>
              <p:cNvSpPr>
                <a:spLocks noChangeArrowheads="1"/>
              </p:cNvSpPr>
              <p:nvPr/>
            </p:nvSpPr>
            <p:spPr bwMode="auto">
              <a:xfrm>
                <a:off x="42328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3" name="Rectangle 404"/>
              <p:cNvSpPr>
                <a:spLocks noChangeArrowheads="1"/>
              </p:cNvSpPr>
              <p:nvPr/>
            </p:nvSpPr>
            <p:spPr bwMode="auto">
              <a:xfrm>
                <a:off x="42328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4" name="Rectangle 405"/>
              <p:cNvSpPr>
                <a:spLocks noChangeArrowheads="1"/>
              </p:cNvSpPr>
              <p:nvPr/>
            </p:nvSpPr>
            <p:spPr bwMode="auto">
              <a:xfrm>
                <a:off x="42328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5" name="Rectangle 406"/>
              <p:cNvSpPr>
                <a:spLocks noChangeArrowheads="1"/>
              </p:cNvSpPr>
              <p:nvPr/>
            </p:nvSpPr>
            <p:spPr bwMode="auto">
              <a:xfrm>
                <a:off x="42328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6" name="Rectangle 407"/>
              <p:cNvSpPr>
                <a:spLocks noChangeArrowheads="1"/>
              </p:cNvSpPr>
              <p:nvPr/>
            </p:nvSpPr>
            <p:spPr bwMode="auto">
              <a:xfrm>
                <a:off x="42328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7" name="Rectangle 408"/>
              <p:cNvSpPr>
                <a:spLocks noChangeArrowheads="1"/>
              </p:cNvSpPr>
              <p:nvPr/>
            </p:nvSpPr>
            <p:spPr bwMode="auto">
              <a:xfrm>
                <a:off x="42328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8" name="Rectangle 409"/>
              <p:cNvSpPr>
                <a:spLocks noChangeArrowheads="1"/>
              </p:cNvSpPr>
              <p:nvPr/>
            </p:nvSpPr>
            <p:spPr bwMode="auto">
              <a:xfrm>
                <a:off x="42328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9" name="Rectangle 410"/>
              <p:cNvSpPr>
                <a:spLocks noChangeArrowheads="1"/>
              </p:cNvSpPr>
              <p:nvPr/>
            </p:nvSpPr>
            <p:spPr bwMode="auto">
              <a:xfrm>
                <a:off x="42328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0" name="Rectangle 411"/>
              <p:cNvSpPr>
                <a:spLocks noChangeArrowheads="1"/>
              </p:cNvSpPr>
              <p:nvPr/>
            </p:nvSpPr>
            <p:spPr bwMode="auto">
              <a:xfrm>
                <a:off x="42328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1" name="Rectangle 412"/>
              <p:cNvSpPr>
                <a:spLocks noChangeArrowheads="1"/>
              </p:cNvSpPr>
              <p:nvPr/>
            </p:nvSpPr>
            <p:spPr bwMode="auto">
              <a:xfrm>
                <a:off x="42328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2" name="Rectangle 413"/>
              <p:cNvSpPr>
                <a:spLocks noChangeArrowheads="1"/>
              </p:cNvSpPr>
              <p:nvPr/>
            </p:nvSpPr>
            <p:spPr bwMode="auto">
              <a:xfrm>
                <a:off x="42328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3" name="Rectangle 414"/>
              <p:cNvSpPr>
                <a:spLocks noChangeArrowheads="1"/>
              </p:cNvSpPr>
              <p:nvPr/>
            </p:nvSpPr>
            <p:spPr bwMode="auto">
              <a:xfrm>
                <a:off x="43090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4" name="Rectangle 415"/>
              <p:cNvSpPr>
                <a:spLocks noChangeArrowheads="1"/>
              </p:cNvSpPr>
              <p:nvPr/>
            </p:nvSpPr>
            <p:spPr bwMode="auto">
              <a:xfrm>
                <a:off x="43090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5" name="Rectangle 416"/>
              <p:cNvSpPr>
                <a:spLocks noChangeArrowheads="1"/>
              </p:cNvSpPr>
              <p:nvPr/>
            </p:nvSpPr>
            <p:spPr bwMode="auto">
              <a:xfrm>
                <a:off x="43090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6" name="Rectangle 417"/>
              <p:cNvSpPr>
                <a:spLocks noChangeArrowheads="1"/>
              </p:cNvSpPr>
              <p:nvPr/>
            </p:nvSpPr>
            <p:spPr bwMode="auto">
              <a:xfrm>
                <a:off x="43090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7" name="Rectangle 418"/>
              <p:cNvSpPr>
                <a:spLocks noChangeArrowheads="1"/>
              </p:cNvSpPr>
              <p:nvPr/>
            </p:nvSpPr>
            <p:spPr bwMode="auto">
              <a:xfrm>
                <a:off x="43090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8" name="Rectangle 419"/>
              <p:cNvSpPr>
                <a:spLocks noChangeArrowheads="1"/>
              </p:cNvSpPr>
              <p:nvPr/>
            </p:nvSpPr>
            <p:spPr bwMode="auto">
              <a:xfrm>
                <a:off x="43090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9" name="Rectangle 420"/>
              <p:cNvSpPr>
                <a:spLocks noChangeArrowheads="1"/>
              </p:cNvSpPr>
              <p:nvPr/>
            </p:nvSpPr>
            <p:spPr bwMode="auto">
              <a:xfrm>
                <a:off x="43090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0" name="Rectangle 421"/>
              <p:cNvSpPr>
                <a:spLocks noChangeArrowheads="1"/>
              </p:cNvSpPr>
              <p:nvPr/>
            </p:nvSpPr>
            <p:spPr bwMode="auto">
              <a:xfrm>
                <a:off x="43090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1" name="Rectangle 422"/>
              <p:cNvSpPr>
                <a:spLocks noChangeArrowheads="1"/>
              </p:cNvSpPr>
              <p:nvPr/>
            </p:nvSpPr>
            <p:spPr bwMode="auto">
              <a:xfrm>
                <a:off x="43090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2" name="Rectangle 423"/>
              <p:cNvSpPr>
                <a:spLocks noChangeArrowheads="1"/>
              </p:cNvSpPr>
              <p:nvPr/>
            </p:nvSpPr>
            <p:spPr bwMode="auto">
              <a:xfrm>
                <a:off x="43090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3" name="Rectangle 424"/>
              <p:cNvSpPr>
                <a:spLocks noChangeArrowheads="1"/>
              </p:cNvSpPr>
              <p:nvPr/>
            </p:nvSpPr>
            <p:spPr bwMode="auto">
              <a:xfrm>
                <a:off x="43090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4" name="Rectangle 425"/>
              <p:cNvSpPr>
                <a:spLocks noChangeArrowheads="1"/>
              </p:cNvSpPr>
              <p:nvPr/>
            </p:nvSpPr>
            <p:spPr bwMode="auto">
              <a:xfrm>
                <a:off x="43090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5" name="Rectangle 426"/>
              <p:cNvSpPr>
                <a:spLocks noChangeArrowheads="1"/>
              </p:cNvSpPr>
              <p:nvPr/>
            </p:nvSpPr>
            <p:spPr bwMode="auto">
              <a:xfrm>
                <a:off x="43090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6" name="Rectangle 427"/>
              <p:cNvSpPr>
                <a:spLocks noChangeArrowheads="1"/>
              </p:cNvSpPr>
              <p:nvPr/>
            </p:nvSpPr>
            <p:spPr bwMode="auto">
              <a:xfrm>
                <a:off x="43090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7" name="Rectangle 428"/>
              <p:cNvSpPr>
                <a:spLocks noChangeArrowheads="1"/>
              </p:cNvSpPr>
              <p:nvPr/>
            </p:nvSpPr>
            <p:spPr bwMode="auto">
              <a:xfrm>
                <a:off x="43090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8" name="Rectangle 429"/>
              <p:cNvSpPr>
                <a:spLocks noChangeArrowheads="1"/>
              </p:cNvSpPr>
              <p:nvPr/>
            </p:nvSpPr>
            <p:spPr bwMode="auto">
              <a:xfrm>
                <a:off x="43090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9" name="Rectangle 430"/>
              <p:cNvSpPr>
                <a:spLocks noChangeArrowheads="1"/>
              </p:cNvSpPr>
              <p:nvPr/>
            </p:nvSpPr>
            <p:spPr bwMode="auto">
              <a:xfrm>
                <a:off x="43852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0" name="Rectangle 431"/>
              <p:cNvSpPr>
                <a:spLocks noChangeArrowheads="1"/>
              </p:cNvSpPr>
              <p:nvPr/>
            </p:nvSpPr>
            <p:spPr bwMode="auto">
              <a:xfrm>
                <a:off x="43852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1" name="Rectangle 432"/>
              <p:cNvSpPr>
                <a:spLocks noChangeArrowheads="1"/>
              </p:cNvSpPr>
              <p:nvPr/>
            </p:nvSpPr>
            <p:spPr bwMode="auto">
              <a:xfrm>
                <a:off x="43852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2" name="Rectangle 433"/>
              <p:cNvSpPr>
                <a:spLocks noChangeArrowheads="1"/>
              </p:cNvSpPr>
              <p:nvPr/>
            </p:nvSpPr>
            <p:spPr bwMode="auto">
              <a:xfrm>
                <a:off x="43852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3" name="Rectangle 434"/>
              <p:cNvSpPr>
                <a:spLocks noChangeArrowheads="1"/>
              </p:cNvSpPr>
              <p:nvPr/>
            </p:nvSpPr>
            <p:spPr bwMode="auto">
              <a:xfrm>
                <a:off x="43852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4" name="Rectangle 435"/>
              <p:cNvSpPr>
                <a:spLocks noChangeArrowheads="1"/>
              </p:cNvSpPr>
              <p:nvPr/>
            </p:nvSpPr>
            <p:spPr bwMode="auto">
              <a:xfrm>
                <a:off x="43852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5" name="Rectangle 436"/>
              <p:cNvSpPr>
                <a:spLocks noChangeArrowheads="1"/>
              </p:cNvSpPr>
              <p:nvPr/>
            </p:nvSpPr>
            <p:spPr bwMode="auto">
              <a:xfrm>
                <a:off x="43852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6" name="Rectangle 437"/>
              <p:cNvSpPr>
                <a:spLocks noChangeArrowheads="1"/>
              </p:cNvSpPr>
              <p:nvPr/>
            </p:nvSpPr>
            <p:spPr bwMode="auto">
              <a:xfrm>
                <a:off x="43852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7" name="Rectangle 438"/>
              <p:cNvSpPr>
                <a:spLocks noChangeArrowheads="1"/>
              </p:cNvSpPr>
              <p:nvPr/>
            </p:nvSpPr>
            <p:spPr bwMode="auto">
              <a:xfrm>
                <a:off x="43852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8" name="Rectangle 439"/>
              <p:cNvSpPr>
                <a:spLocks noChangeArrowheads="1"/>
              </p:cNvSpPr>
              <p:nvPr/>
            </p:nvSpPr>
            <p:spPr bwMode="auto">
              <a:xfrm>
                <a:off x="43852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9" name="Rectangle 440"/>
              <p:cNvSpPr>
                <a:spLocks noChangeArrowheads="1"/>
              </p:cNvSpPr>
              <p:nvPr/>
            </p:nvSpPr>
            <p:spPr bwMode="auto">
              <a:xfrm>
                <a:off x="43852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0" name="Rectangle 441"/>
              <p:cNvSpPr>
                <a:spLocks noChangeArrowheads="1"/>
              </p:cNvSpPr>
              <p:nvPr/>
            </p:nvSpPr>
            <p:spPr bwMode="auto">
              <a:xfrm>
                <a:off x="43852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1" name="Rectangle 442"/>
              <p:cNvSpPr>
                <a:spLocks noChangeArrowheads="1"/>
              </p:cNvSpPr>
              <p:nvPr/>
            </p:nvSpPr>
            <p:spPr bwMode="auto">
              <a:xfrm>
                <a:off x="43852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2" name="Rectangle 443"/>
              <p:cNvSpPr>
                <a:spLocks noChangeArrowheads="1"/>
              </p:cNvSpPr>
              <p:nvPr/>
            </p:nvSpPr>
            <p:spPr bwMode="auto">
              <a:xfrm>
                <a:off x="43852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3" name="Rectangle 444"/>
              <p:cNvSpPr>
                <a:spLocks noChangeArrowheads="1"/>
              </p:cNvSpPr>
              <p:nvPr/>
            </p:nvSpPr>
            <p:spPr bwMode="auto">
              <a:xfrm>
                <a:off x="43852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4" name="Rectangle 445"/>
              <p:cNvSpPr>
                <a:spLocks noChangeArrowheads="1"/>
              </p:cNvSpPr>
              <p:nvPr/>
            </p:nvSpPr>
            <p:spPr bwMode="auto">
              <a:xfrm>
                <a:off x="43852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5" name="Rectangle 446"/>
              <p:cNvSpPr>
                <a:spLocks noChangeArrowheads="1"/>
              </p:cNvSpPr>
              <p:nvPr/>
            </p:nvSpPr>
            <p:spPr bwMode="auto">
              <a:xfrm>
                <a:off x="44614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6" name="Rectangle 447"/>
              <p:cNvSpPr>
                <a:spLocks noChangeArrowheads="1"/>
              </p:cNvSpPr>
              <p:nvPr/>
            </p:nvSpPr>
            <p:spPr bwMode="auto">
              <a:xfrm>
                <a:off x="44614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7" name="Rectangle 448"/>
              <p:cNvSpPr>
                <a:spLocks noChangeArrowheads="1"/>
              </p:cNvSpPr>
              <p:nvPr/>
            </p:nvSpPr>
            <p:spPr bwMode="auto">
              <a:xfrm>
                <a:off x="44614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8" name="Rectangle 449"/>
              <p:cNvSpPr>
                <a:spLocks noChangeArrowheads="1"/>
              </p:cNvSpPr>
              <p:nvPr/>
            </p:nvSpPr>
            <p:spPr bwMode="auto">
              <a:xfrm>
                <a:off x="44614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9" name="Rectangle 450"/>
              <p:cNvSpPr>
                <a:spLocks noChangeArrowheads="1"/>
              </p:cNvSpPr>
              <p:nvPr/>
            </p:nvSpPr>
            <p:spPr bwMode="auto">
              <a:xfrm>
                <a:off x="44614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0" name="Rectangle 451"/>
              <p:cNvSpPr>
                <a:spLocks noChangeArrowheads="1"/>
              </p:cNvSpPr>
              <p:nvPr/>
            </p:nvSpPr>
            <p:spPr bwMode="auto">
              <a:xfrm>
                <a:off x="44614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1" name="Rectangle 452"/>
              <p:cNvSpPr>
                <a:spLocks noChangeArrowheads="1"/>
              </p:cNvSpPr>
              <p:nvPr/>
            </p:nvSpPr>
            <p:spPr bwMode="auto">
              <a:xfrm>
                <a:off x="44614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2" name="Rectangle 453"/>
              <p:cNvSpPr>
                <a:spLocks noChangeArrowheads="1"/>
              </p:cNvSpPr>
              <p:nvPr/>
            </p:nvSpPr>
            <p:spPr bwMode="auto">
              <a:xfrm>
                <a:off x="44614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3" name="Rectangle 454"/>
              <p:cNvSpPr>
                <a:spLocks noChangeArrowheads="1"/>
              </p:cNvSpPr>
              <p:nvPr/>
            </p:nvSpPr>
            <p:spPr bwMode="auto">
              <a:xfrm>
                <a:off x="44614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4" name="Rectangle 455"/>
              <p:cNvSpPr>
                <a:spLocks noChangeArrowheads="1"/>
              </p:cNvSpPr>
              <p:nvPr/>
            </p:nvSpPr>
            <p:spPr bwMode="auto">
              <a:xfrm>
                <a:off x="44614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5" name="Rectangle 456"/>
              <p:cNvSpPr>
                <a:spLocks noChangeArrowheads="1"/>
              </p:cNvSpPr>
              <p:nvPr/>
            </p:nvSpPr>
            <p:spPr bwMode="auto">
              <a:xfrm>
                <a:off x="44614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6" name="Rectangle 457"/>
              <p:cNvSpPr>
                <a:spLocks noChangeArrowheads="1"/>
              </p:cNvSpPr>
              <p:nvPr/>
            </p:nvSpPr>
            <p:spPr bwMode="auto">
              <a:xfrm>
                <a:off x="44614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7" name="Rectangle 458"/>
              <p:cNvSpPr>
                <a:spLocks noChangeArrowheads="1"/>
              </p:cNvSpPr>
              <p:nvPr/>
            </p:nvSpPr>
            <p:spPr bwMode="auto">
              <a:xfrm>
                <a:off x="44614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8" name="Rectangle 459"/>
              <p:cNvSpPr>
                <a:spLocks noChangeArrowheads="1"/>
              </p:cNvSpPr>
              <p:nvPr/>
            </p:nvSpPr>
            <p:spPr bwMode="auto">
              <a:xfrm>
                <a:off x="44614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9" name="Rectangle 460"/>
              <p:cNvSpPr>
                <a:spLocks noChangeArrowheads="1"/>
              </p:cNvSpPr>
              <p:nvPr/>
            </p:nvSpPr>
            <p:spPr bwMode="auto">
              <a:xfrm>
                <a:off x="44614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0" name="Rectangle 461"/>
              <p:cNvSpPr>
                <a:spLocks noChangeArrowheads="1"/>
              </p:cNvSpPr>
              <p:nvPr/>
            </p:nvSpPr>
            <p:spPr bwMode="auto">
              <a:xfrm>
                <a:off x="44614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1" name="Rectangle 462"/>
              <p:cNvSpPr>
                <a:spLocks noChangeArrowheads="1"/>
              </p:cNvSpPr>
              <p:nvPr/>
            </p:nvSpPr>
            <p:spPr bwMode="auto">
              <a:xfrm>
                <a:off x="45376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2" name="Rectangle 463"/>
              <p:cNvSpPr>
                <a:spLocks noChangeArrowheads="1"/>
              </p:cNvSpPr>
              <p:nvPr/>
            </p:nvSpPr>
            <p:spPr bwMode="auto">
              <a:xfrm>
                <a:off x="45376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3" name="Rectangle 464"/>
              <p:cNvSpPr>
                <a:spLocks noChangeArrowheads="1"/>
              </p:cNvSpPr>
              <p:nvPr/>
            </p:nvSpPr>
            <p:spPr bwMode="auto">
              <a:xfrm>
                <a:off x="45376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4" name="Rectangle 465"/>
              <p:cNvSpPr>
                <a:spLocks noChangeArrowheads="1"/>
              </p:cNvSpPr>
              <p:nvPr/>
            </p:nvSpPr>
            <p:spPr bwMode="auto">
              <a:xfrm>
                <a:off x="45376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5" name="Rectangle 466"/>
              <p:cNvSpPr>
                <a:spLocks noChangeArrowheads="1"/>
              </p:cNvSpPr>
              <p:nvPr/>
            </p:nvSpPr>
            <p:spPr bwMode="auto">
              <a:xfrm>
                <a:off x="45376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6" name="Rectangle 467"/>
              <p:cNvSpPr>
                <a:spLocks noChangeArrowheads="1"/>
              </p:cNvSpPr>
              <p:nvPr/>
            </p:nvSpPr>
            <p:spPr bwMode="auto">
              <a:xfrm>
                <a:off x="45376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7" name="Rectangle 468"/>
              <p:cNvSpPr>
                <a:spLocks noChangeArrowheads="1"/>
              </p:cNvSpPr>
              <p:nvPr/>
            </p:nvSpPr>
            <p:spPr bwMode="auto">
              <a:xfrm>
                <a:off x="45376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8" name="Rectangle 469"/>
              <p:cNvSpPr>
                <a:spLocks noChangeArrowheads="1"/>
              </p:cNvSpPr>
              <p:nvPr/>
            </p:nvSpPr>
            <p:spPr bwMode="auto">
              <a:xfrm>
                <a:off x="45376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9" name="Rectangle 470"/>
              <p:cNvSpPr>
                <a:spLocks noChangeArrowheads="1"/>
              </p:cNvSpPr>
              <p:nvPr/>
            </p:nvSpPr>
            <p:spPr bwMode="auto">
              <a:xfrm>
                <a:off x="45376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0" name="Rectangle 471"/>
              <p:cNvSpPr>
                <a:spLocks noChangeArrowheads="1"/>
              </p:cNvSpPr>
              <p:nvPr/>
            </p:nvSpPr>
            <p:spPr bwMode="auto">
              <a:xfrm>
                <a:off x="45376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1" name="Rectangle 472"/>
              <p:cNvSpPr>
                <a:spLocks noChangeArrowheads="1"/>
              </p:cNvSpPr>
              <p:nvPr/>
            </p:nvSpPr>
            <p:spPr bwMode="auto">
              <a:xfrm>
                <a:off x="45376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2" name="Rectangle 473"/>
              <p:cNvSpPr>
                <a:spLocks noChangeArrowheads="1"/>
              </p:cNvSpPr>
              <p:nvPr/>
            </p:nvSpPr>
            <p:spPr bwMode="auto">
              <a:xfrm>
                <a:off x="45376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3" name="Rectangle 474"/>
              <p:cNvSpPr>
                <a:spLocks noChangeArrowheads="1"/>
              </p:cNvSpPr>
              <p:nvPr/>
            </p:nvSpPr>
            <p:spPr bwMode="auto">
              <a:xfrm>
                <a:off x="45376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4" name="Rectangle 475"/>
              <p:cNvSpPr>
                <a:spLocks noChangeArrowheads="1"/>
              </p:cNvSpPr>
              <p:nvPr/>
            </p:nvSpPr>
            <p:spPr bwMode="auto">
              <a:xfrm>
                <a:off x="45376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5" name="Rectangle 476"/>
              <p:cNvSpPr>
                <a:spLocks noChangeArrowheads="1"/>
              </p:cNvSpPr>
              <p:nvPr/>
            </p:nvSpPr>
            <p:spPr bwMode="auto">
              <a:xfrm>
                <a:off x="45376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6" name="Rectangle 477"/>
              <p:cNvSpPr>
                <a:spLocks noChangeArrowheads="1"/>
              </p:cNvSpPr>
              <p:nvPr/>
            </p:nvSpPr>
            <p:spPr bwMode="auto">
              <a:xfrm>
                <a:off x="45376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7" name="Rectangle 478"/>
              <p:cNvSpPr>
                <a:spLocks noChangeArrowheads="1"/>
              </p:cNvSpPr>
              <p:nvPr/>
            </p:nvSpPr>
            <p:spPr bwMode="auto">
              <a:xfrm>
                <a:off x="46138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8" name="Rectangle 479"/>
              <p:cNvSpPr>
                <a:spLocks noChangeArrowheads="1"/>
              </p:cNvSpPr>
              <p:nvPr/>
            </p:nvSpPr>
            <p:spPr bwMode="auto">
              <a:xfrm>
                <a:off x="46138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49" name="Rectangle 480"/>
              <p:cNvSpPr>
                <a:spLocks noChangeArrowheads="1"/>
              </p:cNvSpPr>
              <p:nvPr/>
            </p:nvSpPr>
            <p:spPr bwMode="auto">
              <a:xfrm>
                <a:off x="46138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0" name="Rectangle 481"/>
              <p:cNvSpPr>
                <a:spLocks noChangeArrowheads="1"/>
              </p:cNvSpPr>
              <p:nvPr/>
            </p:nvSpPr>
            <p:spPr bwMode="auto">
              <a:xfrm>
                <a:off x="46138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1" name="Rectangle 482"/>
              <p:cNvSpPr>
                <a:spLocks noChangeArrowheads="1"/>
              </p:cNvSpPr>
              <p:nvPr/>
            </p:nvSpPr>
            <p:spPr bwMode="auto">
              <a:xfrm>
                <a:off x="46138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2" name="Rectangle 483"/>
              <p:cNvSpPr>
                <a:spLocks noChangeArrowheads="1"/>
              </p:cNvSpPr>
              <p:nvPr/>
            </p:nvSpPr>
            <p:spPr bwMode="auto">
              <a:xfrm>
                <a:off x="46138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3" name="Rectangle 484"/>
              <p:cNvSpPr>
                <a:spLocks noChangeArrowheads="1"/>
              </p:cNvSpPr>
              <p:nvPr/>
            </p:nvSpPr>
            <p:spPr bwMode="auto">
              <a:xfrm>
                <a:off x="46138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4" name="Rectangle 485"/>
              <p:cNvSpPr>
                <a:spLocks noChangeArrowheads="1"/>
              </p:cNvSpPr>
              <p:nvPr/>
            </p:nvSpPr>
            <p:spPr bwMode="auto">
              <a:xfrm>
                <a:off x="46138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5" name="Rectangle 486"/>
              <p:cNvSpPr>
                <a:spLocks noChangeArrowheads="1"/>
              </p:cNvSpPr>
              <p:nvPr/>
            </p:nvSpPr>
            <p:spPr bwMode="auto">
              <a:xfrm>
                <a:off x="46138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6" name="Rectangle 487"/>
              <p:cNvSpPr>
                <a:spLocks noChangeArrowheads="1"/>
              </p:cNvSpPr>
              <p:nvPr/>
            </p:nvSpPr>
            <p:spPr bwMode="auto">
              <a:xfrm>
                <a:off x="46138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7" name="Rectangle 488"/>
              <p:cNvSpPr>
                <a:spLocks noChangeArrowheads="1"/>
              </p:cNvSpPr>
              <p:nvPr/>
            </p:nvSpPr>
            <p:spPr bwMode="auto">
              <a:xfrm>
                <a:off x="46138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8" name="Rectangle 489"/>
              <p:cNvSpPr>
                <a:spLocks noChangeArrowheads="1"/>
              </p:cNvSpPr>
              <p:nvPr/>
            </p:nvSpPr>
            <p:spPr bwMode="auto">
              <a:xfrm>
                <a:off x="46138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9" name="Rectangle 490"/>
              <p:cNvSpPr>
                <a:spLocks noChangeArrowheads="1"/>
              </p:cNvSpPr>
              <p:nvPr/>
            </p:nvSpPr>
            <p:spPr bwMode="auto">
              <a:xfrm>
                <a:off x="46138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0" name="Rectangle 491"/>
              <p:cNvSpPr>
                <a:spLocks noChangeArrowheads="1"/>
              </p:cNvSpPr>
              <p:nvPr/>
            </p:nvSpPr>
            <p:spPr bwMode="auto">
              <a:xfrm>
                <a:off x="46138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1" name="Rectangle 492"/>
              <p:cNvSpPr>
                <a:spLocks noChangeArrowheads="1"/>
              </p:cNvSpPr>
              <p:nvPr/>
            </p:nvSpPr>
            <p:spPr bwMode="auto">
              <a:xfrm>
                <a:off x="46138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2" name="Rectangle 493"/>
              <p:cNvSpPr>
                <a:spLocks noChangeArrowheads="1"/>
              </p:cNvSpPr>
              <p:nvPr/>
            </p:nvSpPr>
            <p:spPr bwMode="auto">
              <a:xfrm>
                <a:off x="46138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3" name="Rectangle 494"/>
              <p:cNvSpPr>
                <a:spLocks noChangeArrowheads="1"/>
              </p:cNvSpPr>
              <p:nvPr/>
            </p:nvSpPr>
            <p:spPr bwMode="auto">
              <a:xfrm>
                <a:off x="46900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4" name="Rectangle 495"/>
              <p:cNvSpPr>
                <a:spLocks noChangeArrowheads="1"/>
              </p:cNvSpPr>
              <p:nvPr/>
            </p:nvSpPr>
            <p:spPr bwMode="auto">
              <a:xfrm>
                <a:off x="46900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5" name="Rectangle 496"/>
              <p:cNvSpPr>
                <a:spLocks noChangeArrowheads="1"/>
              </p:cNvSpPr>
              <p:nvPr/>
            </p:nvSpPr>
            <p:spPr bwMode="auto">
              <a:xfrm>
                <a:off x="46900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6" name="Rectangle 497"/>
              <p:cNvSpPr>
                <a:spLocks noChangeArrowheads="1"/>
              </p:cNvSpPr>
              <p:nvPr/>
            </p:nvSpPr>
            <p:spPr bwMode="auto">
              <a:xfrm>
                <a:off x="46900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7" name="Rectangle 498"/>
              <p:cNvSpPr>
                <a:spLocks noChangeArrowheads="1"/>
              </p:cNvSpPr>
              <p:nvPr/>
            </p:nvSpPr>
            <p:spPr bwMode="auto">
              <a:xfrm>
                <a:off x="46900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8" name="Rectangle 499"/>
              <p:cNvSpPr>
                <a:spLocks noChangeArrowheads="1"/>
              </p:cNvSpPr>
              <p:nvPr/>
            </p:nvSpPr>
            <p:spPr bwMode="auto">
              <a:xfrm>
                <a:off x="46900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69" name="Rectangle 500"/>
              <p:cNvSpPr>
                <a:spLocks noChangeArrowheads="1"/>
              </p:cNvSpPr>
              <p:nvPr/>
            </p:nvSpPr>
            <p:spPr bwMode="auto">
              <a:xfrm>
                <a:off x="46900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0" name="Rectangle 501"/>
              <p:cNvSpPr>
                <a:spLocks noChangeArrowheads="1"/>
              </p:cNvSpPr>
              <p:nvPr/>
            </p:nvSpPr>
            <p:spPr bwMode="auto">
              <a:xfrm>
                <a:off x="46900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1" name="Rectangle 502"/>
              <p:cNvSpPr>
                <a:spLocks noChangeArrowheads="1"/>
              </p:cNvSpPr>
              <p:nvPr/>
            </p:nvSpPr>
            <p:spPr bwMode="auto">
              <a:xfrm>
                <a:off x="46900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2" name="Rectangle 503"/>
              <p:cNvSpPr>
                <a:spLocks noChangeArrowheads="1"/>
              </p:cNvSpPr>
              <p:nvPr/>
            </p:nvSpPr>
            <p:spPr bwMode="auto">
              <a:xfrm>
                <a:off x="46900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3" name="Rectangle 504"/>
              <p:cNvSpPr>
                <a:spLocks noChangeArrowheads="1"/>
              </p:cNvSpPr>
              <p:nvPr/>
            </p:nvSpPr>
            <p:spPr bwMode="auto">
              <a:xfrm>
                <a:off x="46900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4" name="Rectangle 505"/>
              <p:cNvSpPr>
                <a:spLocks noChangeArrowheads="1"/>
              </p:cNvSpPr>
              <p:nvPr/>
            </p:nvSpPr>
            <p:spPr bwMode="auto">
              <a:xfrm>
                <a:off x="46900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5" name="Rectangle 506"/>
              <p:cNvSpPr>
                <a:spLocks noChangeArrowheads="1"/>
              </p:cNvSpPr>
              <p:nvPr/>
            </p:nvSpPr>
            <p:spPr bwMode="auto">
              <a:xfrm>
                <a:off x="46900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6" name="Rectangle 507"/>
              <p:cNvSpPr>
                <a:spLocks noChangeArrowheads="1"/>
              </p:cNvSpPr>
              <p:nvPr/>
            </p:nvSpPr>
            <p:spPr bwMode="auto">
              <a:xfrm>
                <a:off x="46900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7" name="Rectangle 508"/>
              <p:cNvSpPr>
                <a:spLocks noChangeArrowheads="1"/>
              </p:cNvSpPr>
              <p:nvPr/>
            </p:nvSpPr>
            <p:spPr bwMode="auto">
              <a:xfrm>
                <a:off x="46900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8" name="Rectangle 509"/>
              <p:cNvSpPr>
                <a:spLocks noChangeArrowheads="1"/>
              </p:cNvSpPr>
              <p:nvPr/>
            </p:nvSpPr>
            <p:spPr bwMode="auto">
              <a:xfrm>
                <a:off x="46900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79" name="Rectangle 510"/>
              <p:cNvSpPr>
                <a:spLocks noChangeArrowheads="1"/>
              </p:cNvSpPr>
              <p:nvPr/>
            </p:nvSpPr>
            <p:spPr bwMode="auto">
              <a:xfrm>
                <a:off x="47662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0" name="Rectangle 511"/>
              <p:cNvSpPr>
                <a:spLocks noChangeArrowheads="1"/>
              </p:cNvSpPr>
              <p:nvPr/>
            </p:nvSpPr>
            <p:spPr bwMode="auto">
              <a:xfrm>
                <a:off x="47662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1" name="Rectangle 512"/>
              <p:cNvSpPr>
                <a:spLocks noChangeArrowheads="1"/>
              </p:cNvSpPr>
              <p:nvPr/>
            </p:nvSpPr>
            <p:spPr bwMode="auto">
              <a:xfrm>
                <a:off x="47662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2" name="Rectangle 513"/>
              <p:cNvSpPr>
                <a:spLocks noChangeArrowheads="1"/>
              </p:cNvSpPr>
              <p:nvPr/>
            </p:nvSpPr>
            <p:spPr bwMode="auto">
              <a:xfrm>
                <a:off x="47662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3" name="Rectangle 514"/>
              <p:cNvSpPr>
                <a:spLocks noChangeArrowheads="1"/>
              </p:cNvSpPr>
              <p:nvPr/>
            </p:nvSpPr>
            <p:spPr bwMode="auto">
              <a:xfrm>
                <a:off x="47662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4" name="Rectangle 515"/>
              <p:cNvSpPr>
                <a:spLocks noChangeArrowheads="1"/>
              </p:cNvSpPr>
              <p:nvPr/>
            </p:nvSpPr>
            <p:spPr bwMode="auto">
              <a:xfrm>
                <a:off x="47662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5" name="Rectangle 516"/>
              <p:cNvSpPr>
                <a:spLocks noChangeArrowheads="1"/>
              </p:cNvSpPr>
              <p:nvPr/>
            </p:nvSpPr>
            <p:spPr bwMode="auto">
              <a:xfrm>
                <a:off x="47662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6" name="Rectangle 517"/>
              <p:cNvSpPr>
                <a:spLocks noChangeArrowheads="1"/>
              </p:cNvSpPr>
              <p:nvPr/>
            </p:nvSpPr>
            <p:spPr bwMode="auto">
              <a:xfrm>
                <a:off x="47662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7" name="Rectangle 518"/>
              <p:cNvSpPr>
                <a:spLocks noChangeArrowheads="1"/>
              </p:cNvSpPr>
              <p:nvPr/>
            </p:nvSpPr>
            <p:spPr bwMode="auto">
              <a:xfrm>
                <a:off x="47662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8" name="Rectangle 519"/>
              <p:cNvSpPr>
                <a:spLocks noChangeArrowheads="1"/>
              </p:cNvSpPr>
              <p:nvPr/>
            </p:nvSpPr>
            <p:spPr bwMode="auto">
              <a:xfrm>
                <a:off x="47662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89" name="Rectangle 520"/>
              <p:cNvSpPr>
                <a:spLocks noChangeArrowheads="1"/>
              </p:cNvSpPr>
              <p:nvPr/>
            </p:nvSpPr>
            <p:spPr bwMode="auto">
              <a:xfrm>
                <a:off x="47662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0" name="Rectangle 521"/>
              <p:cNvSpPr>
                <a:spLocks noChangeArrowheads="1"/>
              </p:cNvSpPr>
              <p:nvPr/>
            </p:nvSpPr>
            <p:spPr bwMode="auto">
              <a:xfrm>
                <a:off x="47662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1" name="Rectangle 522"/>
              <p:cNvSpPr>
                <a:spLocks noChangeArrowheads="1"/>
              </p:cNvSpPr>
              <p:nvPr/>
            </p:nvSpPr>
            <p:spPr bwMode="auto">
              <a:xfrm>
                <a:off x="47662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2" name="Rectangle 523"/>
              <p:cNvSpPr>
                <a:spLocks noChangeArrowheads="1"/>
              </p:cNvSpPr>
              <p:nvPr/>
            </p:nvSpPr>
            <p:spPr bwMode="auto">
              <a:xfrm>
                <a:off x="47662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3" name="Rectangle 524"/>
              <p:cNvSpPr>
                <a:spLocks noChangeArrowheads="1"/>
              </p:cNvSpPr>
              <p:nvPr/>
            </p:nvSpPr>
            <p:spPr bwMode="auto">
              <a:xfrm>
                <a:off x="47662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4" name="Rectangle 525"/>
              <p:cNvSpPr>
                <a:spLocks noChangeArrowheads="1"/>
              </p:cNvSpPr>
              <p:nvPr/>
            </p:nvSpPr>
            <p:spPr bwMode="auto">
              <a:xfrm>
                <a:off x="47662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5" name="Rectangle 526"/>
              <p:cNvSpPr>
                <a:spLocks noChangeArrowheads="1"/>
              </p:cNvSpPr>
              <p:nvPr/>
            </p:nvSpPr>
            <p:spPr bwMode="auto">
              <a:xfrm>
                <a:off x="48424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6" name="Rectangle 527"/>
              <p:cNvSpPr>
                <a:spLocks noChangeArrowheads="1"/>
              </p:cNvSpPr>
              <p:nvPr/>
            </p:nvSpPr>
            <p:spPr bwMode="auto">
              <a:xfrm>
                <a:off x="48424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7" name="Rectangle 528"/>
              <p:cNvSpPr>
                <a:spLocks noChangeArrowheads="1"/>
              </p:cNvSpPr>
              <p:nvPr/>
            </p:nvSpPr>
            <p:spPr bwMode="auto">
              <a:xfrm>
                <a:off x="48424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8" name="Rectangle 529"/>
              <p:cNvSpPr>
                <a:spLocks noChangeArrowheads="1"/>
              </p:cNvSpPr>
              <p:nvPr/>
            </p:nvSpPr>
            <p:spPr bwMode="auto">
              <a:xfrm>
                <a:off x="48424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9" name="Rectangle 530"/>
              <p:cNvSpPr>
                <a:spLocks noChangeArrowheads="1"/>
              </p:cNvSpPr>
              <p:nvPr/>
            </p:nvSpPr>
            <p:spPr bwMode="auto">
              <a:xfrm>
                <a:off x="48424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0" name="Rectangle 531"/>
              <p:cNvSpPr>
                <a:spLocks noChangeArrowheads="1"/>
              </p:cNvSpPr>
              <p:nvPr/>
            </p:nvSpPr>
            <p:spPr bwMode="auto">
              <a:xfrm>
                <a:off x="48424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1" name="Rectangle 532"/>
              <p:cNvSpPr>
                <a:spLocks noChangeArrowheads="1"/>
              </p:cNvSpPr>
              <p:nvPr/>
            </p:nvSpPr>
            <p:spPr bwMode="auto">
              <a:xfrm>
                <a:off x="48424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2" name="Rectangle 533"/>
              <p:cNvSpPr>
                <a:spLocks noChangeArrowheads="1"/>
              </p:cNvSpPr>
              <p:nvPr/>
            </p:nvSpPr>
            <p:spPr bwMode="auto">
              <a:xfrm>
                <a:off x="48424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3" name="Rectangle 534"/>
              <p:cNvSpPr>
                <a:spLocks noChangeArrowheads="1"/>
              </p:cNvSpPr>
              <p:nvPr/>
            </p:nvSpPr>
            <p:spPr bwMode="auto">
              <a:xfrm>
                <a:off x="48424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4" name="Rectangle 535"/>
              <p:cNvSpPr>
                <a:spLocks noChangeArrowheads="1"/>
              </p:cNvSpPr>
              <p:nvPr/>
            </p:nvSpPr>
            <p:spPr bwMode="auto">
              <a:xfrm>
                <a:off x="48424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5" name="Rectangle 536"/>
              <p:cNvSpPr>
                <a:spLocks noChangeArrowheads="1"/>
              </p:cNvSpPr>
              <p:nvPr/>
            </p:nvSpPr>
            <p:spPr bwMode="auto">
              <a:xfrm>
                <a:off x="48424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6" name="Rectangle 537"/>
              <p:cNvSpPr>
                <a:spLocks noChangeArrowheads="1"/>
              </p:cNvSpPr>
              <p:nvPr/>
            </p:nvSpPr>
            <p:spPr bwMode="auto">
              <a:xfrm>
                <a:off x="48424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7" name="Rectangle 538"/>
              <p:cNvSpPr>
                <a:spLocks noChangeArrowheads="1"/>
              </p:cNvSpPr>
              <p:nvPr/>
            </p:nvSpPr>
            <p:spPr bwMode="auto">
              <a:xfrm>
                <a:off x="48424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8" name="Rectangle 539"/>
              <p:cNvSpPr>
                <a:spLocks noChangeArrowheads="1"/>
              </p:cNvSpPr>
              <p:nvPr/>
            </p:nvSpPr>
            <p:spPr bwMode="auto">
              <a:xfrm>
                <a:off x="48424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09" name="Rectangle 540"/>
              <p:cNvSpPr>
                <a:spLocks noChangeArrowheads="1"/>
              </p:cNvSpPr>
              <p:nvPr/>
            </p:nvSpPr>
            <p:spPr bwMode="auto">
              <a:xfrm>
                <a:off x="48424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0" name="Rectangle 541"/>
              <p:cNvSpPr>
                <a:spLocks noChangeArrowheads="1"/>
              </p:cNvSpPr>
              <p:nvPr/>
            </p:nvSpPr>
            <p:spPr bwMode="auto">
              <a:xfrm>
                <a:off x="48424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1" name="Rectangle 542"/>
              <p:cNvSpPr>
                <a:spLocks noChangeArrowheads="1"/>
              </p:cNvSpPr>
              <p:nvPr/>
            </p:nvSpPr>
            <p:spPr bwMode="auto">
              <a:xfrm>
                <a:off x="49186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2" name="Rectangle 543"/>
              <p:cNvSpPr>
                <a:spLocks noChangeArrowheads="1"/>
              </p:cNvSpPr>
              <p:nvPr/>
            </p:nvSpPr>
            <p:spPr bwMode="auto">
              <a:xfrm>
                <a:off x="49186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3" name="Rectangle 544"/>
              <p:cNvSpPr>
                <a:spLocks noChangeArrowheads="1"/>
              </p:cNvSpPr>
              <p:nvPr/>
            </p:nvSpPr>
            <p:spPr bwMode="auto">
              <a:xfrm>
                <a:off x="49186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4" name="Rectangle 545"/>
              <p:cNvSpPr>
                <a:spLocks noChangeArrowheads="1"/>
              </p:cNvSpPr>
              <p:nvPr/>
            </p:nvSpPr>
            <p:spPr bwMode="auto">
              <a:xfrm>
                <a:off x="49186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5" name="Rectangle 546"/>
              <p:cNvSpPr>
                <a:spLocks noChangeArrowheads="1"/>
              </p:cNvSpPr>
              <p:nvPr/>
            </p:nvSpPr>
            <p:spPr bwMode="auto">
              <a:xfrm>
                <a:off x="49186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6" name="Rectangle 547"/>
              <p:cNvSpPr>
                <a:spLocks noChangeArrowheads="1"/>
              </p:cNvSpPr>
              <p:nvPr/>
            </p:nvSpPr>
            <p:spPr bwMode="auto">
              <a:xfrm>
                <a:off x="49186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7" name="Rectangle 548"/>
              <p:cNvSpPr>
                <a:spLocks noChangeArrowheads="1"/>
              </p:cNvSpPr>
              <p:nvPr/>
            </p:nvSpPr>
            <p:spPr bwMode="auto">
              <a:xfrm>
                <a:off x="49186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8" name="Rectangle 549"/>
              <p:cNvSpPr>
                <a:spLocks noChangeArrowheads="1"/>
              </p:cNvSpPr>
              <p:nvPr/>
            </p:nvSpPr>
            <p:spPr bwMode="auto">
              <a:xfrm>
                <a:off x="49186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19" name="Rectangle 550"/>
              <p:cNvSpPr>
                <a:spLocks noChangeArrowheads="1"/>
              </p:cNvSpPr>
              <p:nvPr/>
            </p:nvSpPr>
            <p:spPr bwMode="auto">
              <a:xfrm>
                <a:off x="49186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0" name="Rectangle 551"/>
              <p:cNvSpPr>
                <a:spLocks noChangeArrowheads="1"/>
              </p:cNvSpPr>
              <p:nvPr/>
            </p:nvSpPr>
            <p:spPr bwMode="auto">
              <a:xfrm>
                <a:off x="49186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1" name="Rectangle 552"/>
              <p:cNvSpPr>
                <a:spLocks noChangeArrowheads="1"/>
              </p:cNvSpPr>
              <p:nvPr/>
            </p:nvSpPr>
            <p:spPr bwMode="auto">
              <a:xfrm>
                <a:off x="49186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2" name="Rectangle 553"/>
              <p:cNvSpPr>
                <a:spLocks noChangeArrowheads="1"/>
              </p:cNvSpPr>
              <p:nvPr/>
            </p:nvSpPr>
            <p:spPr bwMode="auto">
              <a:xfrm>
                <a:off x="49186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3" name="Rectangle 554"/>
              <p:cNvSpPr>
                <a:spLocks noChangeArrowheads="1"/>
              </p:cNvSpPr>
              <p:nvPr/>
            </p:nvSpPr>
            <p:spPr bwMode="auto">
              <a:xfrm>
                <a:off x="49186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4" name="Rectangle 555"/>
              <p:cNvSpPr>
                <a:spLocks noChangeArrowheads="1"/>
              </p:cNvSpPr>
              <p:nvPr/>
            </p:nvSpPr>
            <p:spPr bwMode="auto">
              <a:xfrm>
                <a:off x="49186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5" name="Rectangle 556"/>
              <p:cNvSpPr>
                <a:spLocks noChangeArrowheads="1"/>
              </p:cNvSpPr>
              <p:nvPr/>
            </p:nvSpPr>
            <p:spPr bwMode="auto">
              <a:xfrm>
                <a:off x="49186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6" name="Rectangle 557"/>
              <p:cNvSpPr>
                <a:spLocks noChangeArrowheads="1"/>
              </p:cNvSpPr>
              <p:nvPr/>
            </p:nvSpPr>
            <p:spPr bwMode="auto">
              <a:xfrm>
                <a:off x="49186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7" name="Rectangle 558"/>
              <p:cNvSpPr>
                <a:spLocks noChangeArrowheads="1"/>
              </p:cNvSpPr>
              <p:nvPr/>
            </p:nvSpPr>
            <p:spPr bwMode="auto">
              <a:xfrm>
                <a:off x="49948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8" name="Rectangle 559"/>
              <p:cNvSpPr>
                <a:spLocks noChangeArrowheads="1"/>
              </p:cNvSpPr>
              <p:nvPr/>
            </p:nvSpPr>
            <p:spPr bwMode="auto">
              <a:xfrm>
                <a:off x="49948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29" name="Rectangle 560"/>
              <p:cNvSpPr>
                <a:spLocks noChangeArrowheads="1"/>
              </p:cNvSpPr>
              <p:nvPr/>
            </p:nvSpPr>
            <p:spPr bwMode="auto">
              <a:xfrm>
                <a:off x="49948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0" name="Rectangle 561"/>
              <p:cNvSpPr>
                <a:spLocks noChangeArrowheads="1"/>
              </p:cNvSpPr>
              <p:nvPr/>
            </p:nvSpPr>
            <p:spPr bwMode="auto">
              <a:xfrm>
                <a:off x="49948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1" name="Rectangle 562"/>
              <p:cNvSpPr>
                <a:spLocks noChangeArrowheads="1"/>
              </p:cNvSpPr>
              <p:nvPr/>
            </p:nvSpPr>
            <p:spPr bwMode="auto">
              <a:xfrm>
                <a:off x="49948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2" name="Rectangle 563"/>
              <p:cNvSpPr>
                <a:spLocks noChangeArrowheads="1"/>
              </p:cNvSpPr>
              <p:nvPr/>
            </p:nvSpPr>
            <p:spPr bwMode="auto">
              <a:xfrm>
                <a:off x="49948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3" name="Rectangle 564"/>
              <p:cNvSpPr>
                <a:spLocks noChangeArrowheads="1"/>
              </p:cNvSpPr>
              <p:nvPr/>
            </p:nvSpPr>
            <p:spPr bwMode="auto">
              <a:xfrm>
                <a:off x="49948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4" name="Rectangle 565"/>
              <p:cNvSpPr>
                <a:spLocks noChangeArrowheads="1"/>
              </p:cNvSpPr>
              <p:nvPr/>
            </p:nvSpPr>
            <p:spPr bwMode="auto">
              <a:xfrm>
                <a:off x="49948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5" name="Rectangle 566"/>
              <p:cNvSpPr>
                <a:spLocks noChangeArrowheads="1"/>
              </p:cNvSpPr>
              <p:nvPr/>
            </p:nvSpPr>
            <p:spPr bwMode="auto">
              <a:xfrm>
                <a:off x="49948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6" name="Rectangle 567"/>
              <p:cNvSpPr>
                <a:spLocks noChangeArrowheads="1"/>
              </p:cNvSpPr>
              <p:nvPr/>
            </p:nvSpPr>
            <p:spPr bwMode="auto">
              <a:xfrm>
                <a:off x="49948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7" name="Rectangle 568"/>
              <p:cNvSpPr>
                <a:spLocks noChangeArrowheads="1"/>
              </p:cNvSpPr>
              <p:nvPr/>
            </p:nvSpPr>
            <p:spPr bwMode="auto">
              <a:xfrm>
                <a:off x="49948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8" name="Rectangle 569"/>
              <p:cNvSpPr>
                <a:spLocks noChangeArrowheads="1"/>
              </p:cNvSpPr>
              <p:nvPr/>
            </p:nvSpPr>
            <p:spPr bwMode="auto">
              <a:xfrm>
                <a:off x="49948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39" name="Rectangle 570"/>
              <p:cNvSpPr>
                <a:spLocks noChangeArrowheads="1"/>
              </p:cNvSpPr>
              <p:nvPr/>
            </p:nvSpPr>
            <p:spPr bwMode="auto">
              <a:xfrm>
                <a:off x="49948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0" name="Rectangle 571"/>
              <p:cNvSpPr>
                <a:spLocks noChangeArrowheads="1"/>
              </p:cNvSpPr>
              <p:nvPr/>
            </p:nvSpPr>
            <p:spPr bwMode="auto">
              <a:xfrm>
                <a:off x="49948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1" name="Rectangle 572"/>
              <p:cNvSpPr>
                <a:spLocks noChangeArrowheads="1"/>
              </p:cNvSpPr>
              <p:nvPr/>
            </p:nvSpPr>
            <p:spPr bwMode="auto">
              <a:xfrm>
                <a:off x="49948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2" name="Rectangle 573"/>
              <p:cNvSpPr>
                <a:spLocks noChangeArrowheads="1"/>
              </p:cNvSpPr>
              <p:nvPr/>
            </p:nvSpPr>
            <p:spPr bwMode="auto">
              <a:xfrm>
                <a:off x="49948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3" name="Rectangle 574"/>
              <p:cNvSpPr>
                <a:spLocks noChangeArrowheads="1"/>
              </p:cNvSpPr>
              <p:nvPr/>
            </p:nvSpPr>
            <p:spPr bwMode="auto">
              <a:xfrm>
                <a:off x="50710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4" name="Rectangle 575"/>
              <p:cNvSpPr>
                <a:spLocks noChangeArrowheads="1"/>
              </p:cNvSpPr>
              <p:nvPr/>
            </p:nvSpPr>
            <p:spPr bwMode="auto">
              <a:xfrm>
                <a:off x="50710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5" name="Rectangle 576"/>
              <p:cNvSpPr>
                <a:spLocks noChangeArrowheads="1"/>
              </p:cNvSpPr>
              <p:nvPr/>
            </p:nvSpPr>
            <p:spPr bwMode="auto">
              <a:xfrm>
                <a:off x="50710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6" name="Rectangle 577"/>
              <p:cNvSpPr>
                <a:spLocks noChangeArrowheads="1"/>
              </p:cNvSpPr>
              <p:nvPr/>
            </p:nvSpPr>
            <p:spPr bwMode="auto">
              <a:xfrm>
                <a:off x="50710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7" name="Rectangle 578"/>
              <p:cNvSpPr>
                <a:spLocks noChangeArrowheads="1"/>
              </p:cNvSpPr>
              <p:nvPr/>
            </p:nvSpPr>
            <p:spPr bwMode="auto">
              <a:xfrm>
                <a:off x="50710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8" name="Rectangle 579"/>
              <p:cNvSpPr>
                <a:spLocks noChangeArrowheads="1"/>
              </p:cNvSpPr>
              <p:nvPr/>
            </p:nvSpPr>
            <p:spPr bwMode="auto">
              <a:xfrm>
                <a:off x="50710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49" name="Rectangle 580"/>
              <p:cNvSpPr>
                <a:spLocks noChangeArrowheads="1"/>
              </p:cNvSpPr>
              <p:nvPr/>
            </p:nvSpPr>
            <p:spPr bwMode="auto">
              <a:xfrm>
                <a:off x="50710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0" name="Rectangle 581"/>
              <p:cNvSpPr>
                <a:spLocks noChangeArrowheads="1"/>
              </p:cNvSpPr>
              <p:nvPr/>
            </p:nvSpPr>
            <p:spPr bwMode="auto">
              <a:xfrm>
                <a:off x="50710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1" name="Rectangle 582"/>
              <p:cNvSpPr>
                <a:spLocks noChangeArrowheads="1"/>
              </p:cNvSpPr>
              <p:nvPr/>
            </p:nvSpPr>
            <p:spPr bwMode="auto">
              <a:xfrm>
                <a:off x="50710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2" name="Rectangle 583"/>
              <p:cNvSpPr>
                <a:spLocks noChangeArrowheads="1"/>
              </p:cNvSpPr>
              <p:nvPr/>
            </p:nvSpPr>
            <p:spPr bwMode="auto">
              <a:xfrm>
                <a:off x="50710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3" name="Rectangle 584"/>
              <p:cNvSpPr>
                <a:spLocks noChangeArrowheads="1"/>
              </p:cNvSpPr>
              <p:nvPr/>
            </p:nvSpPr>
            <p:spPr bwMode="auto">
              <a:xfrm>
                <a:off x="50710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4" name="Rectangle 585"/>
              <p:cNvSpPr>
                <a:spLocks noChangeArrowheads="1"/>
              </p:cNvSpPr>
              <p:nvPr/>
            </p:nvSpPr>
            <p:spPr bwMode="auto">
              <a:xfrm>
                <a:off x="50710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5" name="Rectangle 586"/>
              <p:cNvSpPr>
                <a:spLocks noChangeArrowheads="1"/>
              </p:cNvSpPr>
              <p:nvPr/>
            </p:nvSpPr>
            <p:spPr bwMode="auto">
              <a:xfrm>
                <a:off x="50710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6" name="Rectangle 587"/>
              <p:cNvSpPr>
                <a:spLocks noChangeArrowheads="1"/>
              </p:cNvSpPr>
              <p:nvPr/>
            </p:nvSpPr>
            <p:spPr bwMode="auto">
              <a:xfrm>
                <a:off x="50710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7" name="Rectangle 588"/>
              <p:cNvSpPr>
                <a:spLocks noChangeArrowheads="1"/>
              </p:cNvSpPr>
              <p:nvPr/>
            </p:nvSpPr>
            <p:spPr bwMode="auto">
              <a:xfrm>
                <a:off x="50710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8" name="Rectangle 589"/>
              <p:cNvSpPr>
                <a:spLocks noChangeArrowheads="1"/>
              </p:cNvSpPr>
              <p:nvPr/>
            </p:nvSpPr>
            <p:spPr bwMode="auto">
              <a:xfrm>
                <a:off x="50710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59" name="Rectangle 590"/>
              <p:cNvSpPr>
                <a:spLocks noChangeArrowheads="1"/>
              </p:cNvSpPr>
              <p:nvPr/>
            </p:nvSpPr>
            <p:spPr bwMode="auto">
              <a:xfrm>
                <a:off x="51472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0" name="Rectangle 591"/>
              <p:cNvSpPr>
                <a:spLocks noChangeArrowheads="1"/>
              </p:cNvSpPr>
              <p:nvPr/>
            </p:nvSpPr>
            <p:spPr bwMode="auto">
              <a:xfrm>
                <a:off x="51472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1" name="Rectangle 592"/>
              <p:cNvSpPr>
                <a:spLocks noChangeArrowheads="1"/>
              </p:cNvSpPr>
              <p:nvPr/>
            </p:nvSpPr>
            <p:spPr bwMode="auto">
              <a:xfrm>
                <a:off x="51472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2" name="Rectangle 593"/>
              <p:cNvSpPr>
                <a:spLocks noChangeArrowheads="1"/>
              </p:cNvSpPr>
              <p:nvPr/>
            </p:nvSpPr>
            <p:spPr bwMode="auto">
              <a:xfrm>
                <a:off x="51472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3" name="Rectangle 594"/>
              <p:cNvSpPr>
                <a:spLocks noChangeArrowheads="1"/>
              </p:cNvSpPr>
              <p:nvPr/>
            </p:nvSpPr>
            <p:spPr bwMode="auto">
              <a:xfrm>
                <a:off x="51472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4" name="Rectangle 595"/>
              <p:cNvSpPr>
                <a:spLocks noChangeArrowheads="1"/>
              </p:cNvSpPr>
              <p:nvPr/>
            </p:nvSpPr>
            <p:spPr bwMode="auto">
              <a:xfrm>
                <a:off x="51472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5" name="Rectangle 596"/>
              <p:cNvSpPr>
                <a:spLocks noChangeArrowheads="1"/>
              </p:cNvSpPr>
              <p:nvPr/>
            </p:nvSpPr>
            <p:spPr bwMode="auto">
              <a:xfrm>
                <a:off x="51472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6" name="Rectangle 597"/>
              <p:cNvSpPr>
                <a:spLocks noChangeArrowheads="1"/>
              </p:cNvSpPr>
              <p:nvPr/>
            </p:nvSpPr>
            <p:spPr bwMode="auto">
              <a:xfrm>
                <a:off x="51472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7" name="Rectangle 598"/>
              <p:cNvSpPr>
                <a:spLocks noChangeArrowheads="1"/>
              </p:cNvSpPr>
              <p:nvPr/>
            </p:nvSpPr>
            <p:spPr bwMode="auto">
              <a:xfrm>
                <a:off x="51472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8" name="Rectangle 599"/>
              <p:cNvSpPr>
                <a:spLocks noChangeArrowheads="1"/>
              </p:cNvSpPr>
              <p:nvPr/>
            </p:nvSpPr>
            <p:spPr bwMode="auto">
              <a:xfrm>
                <a:off x="51472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69" name="Rectangle 600"/>
              <p:cNvSpPr>
                <a:spLocks noChangeArrowheads="1"/>
              </p:cNvSpPr>
              <p:nvPr/>
            </p:nvSpPr>
            <p:spPr bwMode="auto">
              <a:xfrm>
                <a:off x="51472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0" name="Rectangle 601"/>
              <p:cNvSpPr>
                <a:spLocks noChangeArrowheads="1"/>
              </p:cNvSpPr>
              <p:nvPr/>
            </p:nvSpPr>
            <p:spPr bwMode="auto">
              <a:xfrm>
                <a:off x="51472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1" name="Rectangle 602"/>
              <p:cNvSpPr>
                <a:spLocks noChangeArrowheads="1"/>
              </p:cNvSpPr>
              <p:nvPr/>
            </p:nvSpPr>
            <p:spPr bwMode="auto">
              <a:xfrm>
                <a:off x="51472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2" name="Rectangle 603"/>
              <p:cNvSpPr>
                <a:spLocks noChangeArrowheads="1"/>
              </p:cNvSpPr>
              <p:nvPr/>
            </p:nvSpPr>
            <p:spPr bwMode="auto">
              <a:xfrm>
                <a:off x="51472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3" name="Rectangle 604"/>
              <p:cNvSpPr>
                <a:spLocks noChangeArrowheads="1"/>
              </p:cNvSpPr>
              <p:nvPr/>
            </p:nvSpPr>
            <p:spPr bwMode="auto">
              <a:xfrm>
                <a:off x="51472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4" name="Rectangle 605"/>
              <p:cNvSpPr>
                <a:spLocks noChangeArrowheads="1"/>
              </p:cNvSpPr>
              <p:nvPr/>
            </p:nvSpPr>
            <p:spPr bwMode="auto">
              <a:xfrm>
                <a:off x="51472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5" name="Rectangle 606"/>
              <p:cNvSpPr>
                <a:spLocks noChangeArrowheads="1"/>
              </p:cNvSpPr>
              <p:nvPr/>
            </p:nvSpPr>
            <p:spPr bwMode="auto">
              <a:xfrm>
                <a:off x="52234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6" name="Rectangle 607"/>
              <p:cNvSpPr>
                <a:spLocks noChangeArrowheads="1"/>
              </p:cNvSpPr>
              <p:nvPr/>
            </p:nvSpPr>
            <p:spPr bwMode="auto">
              <a:xfrm>
                <a:off x="52234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7" name="Rectangle 608"/>
              <p:cNvSpPr>
                <a:spLocks noChangeArrowheads="1"/>
              </p:cNvSpPr>
              <p:nvPr/>
            </p:nvSpPr>
            <p:spPr bwMode="auto">
              <a:xfrm>
                <a:off x="52234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8" name="Rectangle 609"/>
              <p:cNvSpPr>
                <a:spLocks noChangeArrowheads="1"/>
              </p:cNvSpPr>
              <p:nvPr/>
            </p:nvSpPr>
            <p:spPr bwMode="auto">
              <a:xfrm>
                <a:off x="52234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9" name="Rectangle 610"/>
              <p:cNvSpPr>
                <a:spLocks noChangeArrowheads="1"/>
              </p:cNvSpPr>
              <p:nvPr/>
            </p:nvSpPr>
            <p:spPr bwMode="auto">
              <a:xfrm>
                <a:off x="52234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0" name="Rectangle 611"/>
              <p:cNvSpPr>
                <a:spLocks noChangeArrowheads="1"/>
              </p:cNvSpPr>
              <p:nvPr/>
            </p:nvSpPr>
            <p:spPr bwMode="auto">
              <a:xfrm>
                <a:off x="52234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1" name="Rectangle 612"/>
              <p:cNvSpPr>
                <a:spLocks noChangeArrowheads="1"/>
              </p:cNvSpPr>
              <p:nvPr/>
            </p:nvSpPr>
            <p:spPr bwMode="auto">
              <a:xfrm>
                <a:off x="52234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2" name="Rectangle 613"/>
              <p:cNvSpPr>
                <a:spLocks noChangeArrowheads="1"/>
              </p:cNvSpPr>
              <p:nvPr/>
            </p:nvSpPr>
            <p:spPr bwMode="auto">
              <a:xfrm>
                <a:off x="52234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3" name="Rectangle 614"/>
              <p:cNvSpPr>
                <a:spLocks noChangeArrowheads="1"/>
              </p:cNvSpPr>
              <p:nvPr/>
            </p:nvSpPr>
            <p:spPr bwMode="auto">
              <a:xfrm>
                <a:off x="52234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4" name="Rectangle 615"/>
              <p:cNvSpPr>
                <a:spLocks noChangeArrowheads="1"/>
              </p:cNvSpPr>
              <p:nvPr/>
            </p:nvSpPr>
            <p:spPr bwMode="auto">
              <a:xfrm>
                <a:off x="52234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5" name="Rectangle 616"/>
              <p:cNvSpPr>
                <a:spLocks noChangeArrowheads="1"/>
              </p:cNvSpPr>
              <p:nvPr/>
            </p:nvSpPr>
            <p:spPr bwMode="auto">
              <a:xfrm>
                <a:off x="52234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6" name="Rectangle 617"/>
              <p:cNvSpPr>
                <a:spLocks noChangeArrowheads="1"/>
              </p:cNvSpPr>
              <p:nvPr/>
            </p:nvSpPr>
            <p:spPr bwMode="auto">
              <a:xfrm>
                <a:off x="52234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7" name="Rectangle 618"/>
              <p:cNvSpPr>
                <a:spLocks noChangeArrowheads="1"/>
              </p:cNvSpPr>
              <p:nvPr/>
            </p:nvSpPr>
            <p:spPr bwMode="auto">
              <a:xfrm>
                <a:off x="52234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8" name="Rectangle 619"/>
              <p:cNvSpPr>
                <a:spLocks noChangeArrowheads="1"/>
              </p:cNvSpPr>
              <p:nvPr/>
            </p:nvSpPr>
            <p:spPr bwMode="auto">
              <a:xfrm>
                <a:off x="52234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89" name="Rectangle 620"/>
              <p:cNvSpPr>
                <a:spLocks noChangeArrowheads="1"/>
              </p:cNvSpPr>
              <p:nvPr/>
            </p:nvSpPr>
            <p:spPr bwMode="auto">
              <a:xfrm>
                <a:off x="52234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0" name="Rectangle 621"/>
              <p:cNvSpPr>
                <a:spLocks noChangeArrowheads="1"/>
              </p:cNvSpPr>
              <p:nvPr/>
            </p:nvSpPr>
            <p:spPr bwMode="auto">
              <a:xfrm>
                <a:off x="52234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1" name="Rectangle 622"/>
              <p:cNvSpPr>
                <a:spLocks noChangeArrowheads="1"/>
              </p:cNvSpPr>
              <p:nvPr/>
            </p:nvSpPr>
            <p:spPr bwMode="auto">
              <a:xfrm>
                <a:off x="52996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2" name="Rectangle 623"/>
              <p:cNvSpPr>
                <a:spLocks noChangeArrowheads="1"/>
              </p:cNvSpPr>
              <p:nvPr/>
            </p:nvSpPr>
            <p:spPr bwMode="auto">
              <a:xfrm>
                <a:off x="52996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3" name="Rectangle 624"/>
              <p:cNvSpPr>
                <a:spLocks noChangeArrowheads="1"/>
              </p:cNvSpPr>
              <p:nvPr/>
            </p:nvSpPr>
            <p:spPr bwMode="auto">
              <a:xfrm>
                <a:off x="52996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4" name="Rectangle 625"/>
              <p:cNvSpPr>
                <a:spLocks noChangeArrowheads="1"/>
              </p:cNvSpPr>
              <p:nvPr/>
            </p:nvSpPr>
            <p:spPr bwMode="auto">
              <a:xfrm>
                <a:off x="52996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5" name="Rectangle 626"/>
              <p:cNvSpPr>
                <a:spLocks noChangeArrowheads="1"/>
              </p:cNvSpPr>
              <p:nvPr/>
            </p:nvSpPr>
            <p:spPr bwMode="auto">
              <a:xfrm>
                <a:off x="52996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6" name="Rectangle 627"/>
              <p:cNvSpPr>
                <a:spLocks noChangeArrowheads="1"/>
              </p:cNvSpPr>
              <p:nvPr/>
            </p:nvSpPr>
            <p:spPr bwMode="auto">
              <a:xfrm>
                <a:off x="52996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7" name="Rectangle 628"/>
              <p:cNvSpPr>
                <a:spLocks noChangeArrowheads="1"/>
              </p:cNvSpPr>
              <p:nvPr/>
            </p:nvSpPr>
            <p:spPr bwMode="auto">
              <a:xfrm>
                <a:off x="52996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8" name="Rectangle 629"/>
              <p:cNvSpPr>
                <a:spLocks noChangeArrowheads="1"/>
              </p:cNvSpPr>
              <p:nvPr/>
            </p:nvSpPr>
            <p:spPr bwMode="auto">
              <a:xfrm>
                <a:off x="52996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99" name="Rectangle 630"/>
              <p:cNvSpPr>
                <a:spLocks noChangeArrowheads="1"/>
              </p:cNvSpPr>
              <p:nvPr/>
            </p:nvSpPr>
            <p:spPr bwMode="auto">
              <a:xfrm>
                <a:off x="52996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0" name="Rectangle 631"/>
              <p:cNvSpPr>
                <a:spLocks noChangeArrowheads="1"/>
              </p:cNvSpPr>
              <p:nvPr/>
            </p:nvSpPr>
            <p:spPr bwMode="auto">
              <a:xfrm>
                <a:off x="52996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1" name="Rectangle 632"/>
              <p:cNvSpPr>
                <a:spLocks noChangeArrowheads="1"/>
              </p:cNvSpPr>
              <p:nvPr/>
            </p:nvSpPr>
            <p:spPr bwMode="auto">
              <a:xfrm>
                <a:off x="52996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2" name="Rectangle 633"/>
              <p:cNvSpPr>
                <a:spLocks noChangeArrowheads="1"/>
              </p:cNvSpPr>
              <p:nvPr/>
            </p:nvSpPr>
            <p:spPr bwMode="auto">
              <a:xfrm>
                <a:off x="52996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3" name="Rectangle 634"/>
              <p:cNvSpPr>
                <a:spLocks noChangeArrowheads="1"/>
              </p:cNvSpPr>
              <p:nvPr/>
            </p:nvSpPr>
            <p:spPr bwMode="auto">
              <a:xfrm>
                <a:off x="52996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4" name="Rectangle 635"/>
              <p:cNvSpPr>
                <a:spLocks noChangeArrowheads="1"/>
              </p:cNvSpPr>
              <p:nvPr/>
            </p:nvSpPr>
            <p:spPr bwMode="auto">
              <a:xfrm>
                <a:off x="52996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5" name="Rectangle 636"/>
              <p:cNvSpPr>
                <a:spLocks noChangeArrowheads="1"/>
              </p:cNvSpPr>
              <p:nvPr/>
            </p:nvSpPr>
            <p:spPr bwMode="auto">
              <a:xfrm>
                <a:off x="52996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6" name="Rectangle 637"/>
              <p:cNvSpPr>
                <a:spLocks noChangeArrowheads="1"/>
              </p:cNvSpPr>
              <p:nvPr/>
            </p:nvSpPr>
            <p:spPr bwMode="auto">
              <a:xfrm>
                <a:off x="52996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7" name="Rectangle 638"/>
              <p:cNvSpPr>
                <a:spLocks noChangeArrowheads="1"/>
              </p:cNvSpPr>
              <p:nvPr/>
            </p:nvSpPr>
            <p:spPr bwMode="auto">
              <a:xfrm>
                <a:off x="53758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8" name="Rectangle 639"/>
              <p:cNvSpPr>
                <a:spLocks noChangeArrowheads="1"/>
              </p:cNvSpPr>
              <p:nvPr/>
            </p:nvSpPr>
            <p:spPr bwMode="auto">
              <a:xfrm>
                <a:off x="53758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09" name="Rectangle 640"/>
              <p:cNvSpPr>
                <a:spLocks noChangeArrowheads="1"/>
              </p:cNvSpPr>
              <p:nvPr/>
            </p:nvSpPr>
            <p:spPr bwMode="auto">
              <a:xfrm>
                <a:off x="53758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0" name="Rectangle 641"/>
              <p:cNvSpPr>
                <a:spLocks noChangeArrowheads="1"/>
              </p:cNvSpPr>
              <p:nvPr/>
            </p:nvSpPr>
            <p:spPr bwMode="auto">
              <a:xfrm>
                <a:off x="53758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1" name="Rectangle 642"/>
              <p:cNvSpPr>
                <a:spLocks noChangeArrowheads="1"/>
              </p:cNvSpPr>
              <p:nvPr/>
            </p:nvSpPr>
            <p:spPr bwMode="auto">
              <a:xfrm>
                <a:off x="53758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2" name="Rectangle 643"/>
              <p:cNvSpPr>
                <a:spLocks noChangeArrowheads="1"/>
              </p:cNvSpPr>
              <p:nvPr/>
            </p:nvSpPr>
            <p:spPr bwMode="auto">
              <a:xfrm>
                <a:off x="53758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3" name="Rectangle 644"/>
              <p:cNvSpPr>
                <a:spLocks noChangeArrowheads="1"/>
              </p:cNvSpPr>
              <p:nvPr/>
            </p:nvSpPr>
            <p:spPr bwMode="auto">
              <a:xfrm>
                <a:off x="53758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4" name="Rectangle 645"/>
              <p:cNvSpPr>
                <a:spLocks noChangeArrowheads="1"/>
              </p:cNvSpPr>
              <p:nvPr/>
            </p:nvSpPr>
            <p:spPr bwMode="auto">
              <a:xfrm>
                <a:off x="53758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5" name="Rectangle 646"/>
              <p:cNvSpPr>
                <a:spLocks noChangeArrowheads="1"/>
              </p:cNvSpPr>
              <p:nvPr/>
            </p:nvSpPr>
            <p:spPr bwMode="auto">
              <a:xfrm>
                <a:off x="53758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6" name="Rectangle 647"/>
              <p:cNvSpPr>
                <a:spLocks noChangeArrowheads="1"/>
              </p:cNvSpPr>
              <p:nvPr/>
            </p:nvSpPr>
            <p:spPr bwMode="auto">
              <a:xfrm>
                <a:off x="53758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7" name="Rectangle 648"/>
              <p:cNvSpPr>
                <a:spLocks noChangeArrowheads="1"/>
              </p:cNvSpPr>
              <p:nvPr/>
            </p:nvSpPr>
            <p:spPr bwMode="auto">
              <a:xfrm>
                <a:off x="53758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8" name="Rectangle 649"/>
              <p:cNvSpPr>
                <a:spLocks noChangeArrowheads="1"/>
              </p:cNvSpPr>
              <p:nvPr/>
            </p:nvSpPr>
            <p:spPr bwMode="auto">
              <a:xfrm>
                <a:off x="53758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19" name="Rectangle 650"/>
              <p:cNvSpPr>
                <a:spLocks noChangeArrowheads="1"/>
              </p:cNvSpPr>
              <p:nvPr/>
            </p:nvSpPr>
            <p:spPr bwMode="auto">
              <a:xfrm>
                <a:off x="53758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0" name="Rectangle 651"/>
              <p:cNvSpPr>
                <a:spLocks noChangeArrowheads="1"/>
              </p:cNvSpPr>
              <p:nvPr/>
            </p:nvSpPr>
            <p:spPr bwMode="auto">
              <a:xfrm>
                <a:off x="53758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1" name="Rectangle 652"/>
              <p:cNvSpPr>
                <a:spLocks noChangeArrowheads="1"/>
              </p:cNvSpPr>
              <p:nvPr/>
            </p:nvSpPr>
            <p:spPr bwMode="auto">
              <a:xfrm>
                <a:off x="53758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2" name="Rectangle 653"/>
              <p:cNvSpPr>
                <a:spLocks noChangeArrowheads="1"/>
              </p:cNvSpPr>
              <p:nvPr/>
            </p:nvSpPr>
            <p:spPr bwMode="auto">
              <a:xfrm>
                <a:off x="53758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3" name="Rectangle 654"/>
              <p:cNvSpPr>
                <a:spLocks noChangeArrowheads="1"/>
              </p:cNvSpPr>
              <p:nvPr/>
            </p:nvSpPr>
            <p:spPr bwMode="auto">
              <a:xfrm>
                <a:off x="54520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4" name="Rectangle 655"/>
              <p:cNvSpPr>
                <a:spLocks noChangeArrowheads="1"/>
              </p:cNvSpPr>
              <p:nvPr/>
            </p:nvSpPr>
            <p:spPr bwMode="auto">
              <a:xfrm>
                <a:off x="54520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5" name="Rectangle 656"/>
              <p:cNvSpPr>
                <a:spLocks noChangeArrowheads="1"/>
              </p:cNvSpPr>
              <p:nvPr/>
            </p:nvSpPr>
            <p:spPr bwMode="auto">
              <a:xfrm>
                <a:off x="54520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6" name="Rectangle 657"/>
              <p:cNvSpPr>
                <a:spLocks noChangeArrowheads="1"/>
              </p:cNvSpPr>
              <p:nvPr/>
            </p:nvSpPr>
            <p:spPr bwMode="auto">
              <a:xfrm>
                <a:off x="54520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7" name="Rectangle 658"/>
              <p:cNvSpPr>
                <a:spLocks noChangeArrowheads="1"/>
              </p:cNvSpPr>
              <p:nvPr/>
            </p:nvSpPr>
            <p:spPr bwMode="auto">
              <a:xfrm>
                <a:off x="54520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8" name="Rectangle 659"/>
              <p:cNvSpPr>
                <a:spLocks noChangeArrowheads="1"/>
              </p:cNvSpPr>
              <p:nvPr/>
            </p:nvSpPr>
            <p:spPr bwMode="auto">
              <a:xfrm>
                <a:off x="54520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29" name="Rectangle 660"/>
              <p:cNvSpPr>
                <a:spLocks noChangeArrowheads="1"/>
              </p:cNvSpPr>
              <p:nvPr/>
            </p:nvSpPr>
            <p:spPr bwMode="auto">
              <a:xfrm>
                <a:off x="54520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0" name="Rectangle 661"/>
              <p:cNvSpPr>
                <a:spLocks noChangeArrowheads="1"/>
              </p:cNvSpPr>
              <p:nvPr/>
            </p:nvSpPr>
            <p:spPr bwMode="auto">
              <a:xfrm>
                <a:off x="54520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1" name="Rectangle 662"/>
              <p:cNvSpPr>
                <a:spLocks noChangeArrowheads="1"/>
              </p:cNvSpPr>
              <p:nvPr/>
            </p:nvSpPr>
            <p:spPr bwMode="auto">
              <a:xfrm>
                <a:off x="54520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2" name="Rectangle 663"/>
              <p:cNvSpPr>
                <a:spLocks noChangeArrowheads="1"/>
              </p:cNvSpPr>
              <p:nvPr/>
            </p:nvSpPr>
            <p:spPr bwMode="auto">
              <a:xfrm>
                <a:off x="54520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3" name="Rectangle 664"/>
              <p:cNvSpPr>
                <a:spLocks noChangeArrowheads="1"/>
              </p:cNvSpPr>
              <p:nvPr/>
            </p:nvSpPr>
            <p:spPr bwMode="auto">
              <a:xfrm>
                <a:off x="54520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4" name="Rectangle 665"/>
              <p:cNvSpPr>
                <a:spLocks noChangeArrowheads="1"/>
              </p:cNvSpPr>
              <p:nvPr/>
            </p:nvSpPr>
            <p:spPr bwMode="auto">
              <a:xfrm>
                <a:off x="54520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5" name="Rectangle 666"/>
              <p:cNvSpPr>
                <a:spLocks noChangeArrowheads="1"/>
              </p:cNvSpPr>
              <p:nvPr/>
            </p:nvSpPr>
            <p:spPr bwMode="auto">
              <a:xfrm>
                <a:off x="54520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6" name="Rectangle 667"/>
              <p:cNvSpPr>
                <a:spLocks noChangeArrowheads="1"/>
              </p:cNvSpPr>
              <p:nvPr/>
            </p:nvSpPr>
            <p:spPr bwMode="auto">
              <a:xfrm>
                <a:off x="54520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7" name="Rectangle 668"/>
              <p:cNvSpPr>
                <a:spLocks noChangeArrowheads="1"/>
              </p:cNvSpPr>
              <p:nvPr/>
            </p:nvSpPr>
            <p:spPr bwMode="auto">
              <a:xfrm>
                <a:off x="54520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8" name="Rectangle 669"/>
              <p:cNvSpPr>
                <a:spLocks noChangeArrowheads="1"/>
              </p:cNvSpPr>
              <p:nvPr/>
            </p:nvSpPr>
            <p:spPr bwMode="auto">
              <a:xfrm>
                <a:off x="54520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9" name="Rectangle 670"/>
              <p:cNvSpPr>
                <a:spLocks noChangeArrowheads="1"/>
              </p:cNvSpPr>
              <p:nvPr/>
            </p:nvSpPr>
            <p:spPr bwMode="auto">
              <a:xfrm>
                <a:off x="55282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0" name="Rectangle 671"/>
              <p:cNvSpPr>
                <a:spLocks noChangeArrowheads="1"/>
              </p:cNvSpPr>
              <p:nvPr/>
            </p:nvSpPr>
            <p:spPr bwMode="auto">
              <a:xfrm>
                <a:off x="55282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1" name="Rectangle 672"/>
              <p:cNvSpPr>
                <a:spLocks noChangeArrowheads="1"/>
              </p:cNvSpPr>
              <p:nvPr/>
            </p:nvSpPr>
            <p:spPr bwMode="auto">
              <a:xfrm>
                <a:off x="55282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2" name="Rectangle 673"/>
              <p:cNvSpPr>
                <a:spLocks noChangeArrowheads="1"/>
              </p:cNvSpPr>
              <p:nvPr/>
            </p:nvSpPr>
            <p:spPr bwMode="auto">
              <a:xfrm>
                <a:off x="55282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3" name="Rectangle 674"/>
              <p:cNvSpPr>
                <a:spLocks noChangeArrowheads="1"/>
              </p:cNvSpPr>
              <p:nvPr/>
            </p:nvSpPr>
            <p:spPr bwMode="auto">
              <a:xfrm>
                <a:off x="55282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4" name="Rectangle 675"/>
              <p:cNvSpPr>
                <a:spLocks noChangeArrowheads="1"/>
              </p:cNvSpPr>
              <p:nvPr/>
            </p:nvSpPr>
            <p:spPr bwMode="auto">
              <a:xfrm>
                <a:off x="55282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5" name="Rectangle 676"/>
              <p:cNvSpPr>
                <a:spLocks noChangeArrowheads="1"/>
              </p:cNvSpPr>
              <p:nvPr/>
            </p:nvSpPr>
            <p:spPr bwMode="auto">
              <a:xfrm>
                <a:off x="55282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6" name="Rectangle 677"/>
              <p:cNvSpPr>
                <a:spLocks noChangeArrowheads="1"/>
              </p:cNvSpPr>
              <p:nvPr/>
            </p:nvSpPr>
            <p:spPr bwMode="auto">
              <a:xfrm>
                <a:off x="55282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7" name="Rectangle 678"/>
              <p:cNvSpPr>
                <a:spLocks noChangeArrowheads="1"/>
              </p:cNvSpPr>
              <p:nvPr/>
            </p:nvSpPr>
            <p:spPr bwMode="auto">
              <a:xfrm>
                <a:off x="55282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8" name="Rectangle 679"/>
              <p:cNvSpPr>
                <a:spLocks noChangeArrowheads="1"/>
              </p:cNvSpPr>
              <p:nvPr/>
            </p:nvSpPr>
            <p:spPr bwMode="auto">
              <a:xfrm>
                <a:off x="55282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9" name="Rectangle 680"/>
              <p:cNvSpPr>
                <a:spLocks noChangeArrowheads="1"/>
              </p:cNvSpPr>
              <p:nvPr/>
            </p:nvSpPr>
            <p:spPr bwMode="auto">
              <a:xfrm>
                <a:off x="55282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0" name="Rectangle 681"/>
              <p:cNvSpPr>
                <a:spLocks noChangeArrowheads="1"/>
              </p:cNvSpPr>
              <p:nvPr/>
            </p:nvSpPr>
            <p:spPr bwMode="auto">
              <a:xfrm>
                <a:off x="55282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1" name="Rectangle 682"/>
              <p:cNvSpPr>
                <a:spLocks noChangeArrowheads="1"/>
              </p:cNvSpPr>
              <p:nvPr/>
            </p:nvSpPr>
            <p:spPr bwMode="auto">
              <a:xfrm>
                <a:off x="55282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2" name="Rectangle 683"/>
              <p:cNvSpPr>
                <a:spLocks noChangeArrowheads="1"/>
              </p:cNvSpPr>
              <p:nvPr/>
            </p:nvSpPr>
            <p:spPr bwMode="auto">
              <a:xfrm>
                <a:off x="55282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3" name="Rectangle 684"/>
              <p:cNvSpPr>
                <a:spLocks noChangeArrowheads="1"/>
              </p:cNvSpPr>
              <p:nvPr/>
            </p:nvSpPr>
            <p:spPr bwMode="auto">
              <a:xfrm>
                <a:off x="55282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4" name="Rectangle 685"/>
              <p:cNvSpPr>
                <a:spLocks noChangeArrowheads="1"/>
              </p:cNvSpPr>
              <p:nvPr/>
            </p:nvSpPr>
            <p:spPr bwMode="auto">
              <a:xfrm>
                <a:off x="55282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5" name="Rectangle 686"/>
              <p:cNvSpPr>
                <a:spLocks noChangeArrowheads="1"/>
              </p:cNvSpPr>
              <p:nvPr/>
            </p:nvSpPr>
            <p:spPr bwMode="auto">
              <a:xfrm>
                <a:off x="56044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6" name="Rectangle 687"/>
              <p:cNvSpPr>
                <a:spLocks noChangeArrowheads="1"/>
              </p:cNvSpPr>
              <p:nvPr/>
            </p:nvSpPr>
            <p:spPr bwMode="auto">
              <a:xfrm>
                <a:off x="56044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7" name="Rectangle 688"/>
              <p:cNvSpPr>
                <a:spLocks noChangeArrowheads="1"/>
              </p:cNvSpPr>
              <p:nvPr/>
            </p:nvSpPr>
            <p:spPr bwMode="auto">
              <a:xfrm>
                <a:off x="56044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8" name="Rectangle 689"/>
              <p:cNvSpPr>
                <a:spLocks noChangeArrowheads="1"/>
              </p:cNvSpPr>
              <p:nvPr/>
            </p:nvSpPr>
            <p:spPr bwMode="auto">
              <a:xfrm>
                <a:off x="56044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59" name="Rectangle 690"/>
              <p:cNvSpPr>
                <a:spLocks noChangeArrowheads="1"/>
              </p:cNvSpPr>
              <p:nvPr/>
            </p:nvSpPr>
            <p:spPr bwMode="auto">
              <a:xfrm>
                <a:off x="56044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0" name="Rectangle 691"/>
              <p:cNvSpPr>
                <a:spLocks noChangeArrowheads="1"/>
              </p:cNvSpPr>
              <p:nvPr/>
            </p:nvSpPr>
            <p:spPr bwMode="auto">
              <a:xfrm>
                <a:off x="56044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1" name="Rectangle 692"/>
              <p:cNvSpPr>
                <a:spLocks noChangeArrowheads="1"/>
              </p:cNvSpPr>
              <p:nvPr/>
            </p:nvSpPr>
            <p:spPr bwMode="auto">
              <a:xfrm>
                <a:off x="56044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2" name="Rectangle 693"/>
              <p:cNvSpPr>
                <a:spLocks noChangeArrowheads="1"/>
              </p:cNvSpPr>
              <p:nvPr/>
            </p:nvSpPr>
            <p:spPr bwMode="auto">
              <a:xfrm>
                <a:off x="56044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3" name="Rectangle 694"/>
              <p:cNvSpPr>
                <a:spLocks noChangeArrowheads="1"/>
              </p:cNvSpPr>
              <p:nvPr/>
            </p:nvSpPr>
            <p:spPr bwMode="auto">
              <a:xfrm>
                <a:off x="56044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4" name="Rectangle 695"/>
              <p:cNvSpPr>
                <a:spLocks noChangeArrowheads="1"/>
              </p:cNvSpPr>
              <p:nvPr/>
            </p:nvSpPr>
            <p:spPr bwMode="auto">
              <a:xfrm>
                <a:off x="56044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Rectangle 696"/>
              <p:cNvSpPr>
                <a:spLocks noChangeArrowheads="1"/>
              </p:cNvSpPr>
              <p:nvPr/>
            </p:nvSpPr>
            <p:spPr bwMode="auto">
              <a:xfrm>
                <a:off x="56044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6" name="Rectangle 697"/>
              <p:cNvSpPr>
                <a:spLocks noChangeArrowheads="1"/>
              </p:cNvSpPr>
              <p:nvPr/>
            </p:nvSpPr>
            <p:spPr bwMode="auto">
              <a:xfrm>
                <a:off x="56044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7" name="Rectangle 698"/>
              <p:cNvSpPr>
                <a:spLocks noChangeArrowheads="1"/>
              </p:cNvSpPr>
              <p:nvPr/>
            </p:nvSpPr>
            <p:spPr bwMode="auto">
              <a:xfrm>
                <a:off x="56044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8" name="Rectangle 699"/>
              <p:cNvSpPr>
                <a:spLocks noChangeArrowheads="1"/>
              </p:cNvSpPr>
              <p:nvPr/>
            </p:nvSpPr>
            <p:spPr bwMode="auto">
              <a:xfrm>
                <a:off x="56044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9" name="Rectangle 700"/>
              <p:cNvSpPr>
                <a:spLocks noChangeArrowheads="1"/>
              </p:cNvSpPr>
              <p:nvPr/>
            </p:nvSpPr>
            <p:spPr bwMode="auto">
              <a:xfrm>
                <a:off x="56044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0" name="Rectangle 701"/>
              <p:cNvSpPr>
                <a:spLocks noChangeArrowheads="1"/>
              </p:cNvSpPr>
              <p:nvPr/>
            </p:nvSpPr>
            <p:spPr bwMode="auto">
              <a:xfrm>
                <a:off x="56044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1" name="Rectangle 702"/>
              <p:cNvSpPr>
                <a:spLocks noChangeArrowheads="1"/>
              </p:cNvSpPr>
              <p:nvPr/>
            </p:nvSpPr>
            <p:spPr bwMode="auto">
              <a:xfrm>
                <a:off x="56806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2" name="Rectangle 703"/>
              <p:cNvSpPr>
                <a:spLocks noChangeArrowheads="1"/>
              </p:cNvSpPr>
              <p:nvPr/>
            </p:nvSpPr>
            <p:spPr bwMode="auto">
              <a:xfrm>
                <a:off x="56806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3" name="Rectangle 704"/>
              <p:cNvSpPr>
                <a:spLocks noChangeArrowheads="1"/>
              </p:cNvSpPr>
              <p:nvPr/>
            </p:nvSpPr>
            <p:spPr bwMode="auto">
              <a:xfrm>
                <a:off x="56806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4" name="Rectangle 705"/>
              <p:cNvSpPr>
                <a:spLocks noChangeArrowheads="1"/>
              </p:cNvSpPr>
              <p:nvPr/>
            </p:nvSpPr>
            <p:spPr bwMode="auto">
              <a:xfrm>
                <a:off x="56806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5" name="Rectangle 706"/>
              <p:cNvSpPr>
                <a:spLocks noChangeArrowheads="1"/>
              </p:cNvSpPr>
              <p:nvPr/>
            </p:nvSpPr>
            <p:spPr bwMode="auto">
              <a:xfrm>
                <a:off x="56806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6" name="Rectangle 707"/>
              <p:cNvSpPr>
                <a:spLocks noChangeArrowheads="1"/>
              </p:cNvSpPr>
              <p:nvPr/>
            </p:nvSpPr>
            <p:spPr bwMode="auto">
              <a:xfrm>
                <a:off x="56806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7" name="Rectangle 708"/>
              <p:cNvSpPr>
                <a:spLocks noChangeArrowheads="1"/>
              </p:cNvSpPr>
              <p:nvPr/>
            </p:nvSpPr>
            <p:spPr bwMode="auto">
              <a:xfrm>
                <a:off x="56806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8" name="Rectangle 709"/>
              <p:cNvSpPr>
                <a:spLocks noChangeArrowheads="1"/>
              </p:cNvSpPr>
              <p:nvPr/>
            </p:nvSpPr>
            <p:spPr bwMode="auto">
              <a:xfrm>
                <a:off x="56806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79" name="Rectangle 710"/>
              <p:cNvSpPr>
                <a:spLocks noChangeArrowheads="1"/>
              </p:cNvSpPr>
              <p:nvPr/>
            </p:nvSpPr>
            <p:spPr bwMode="auto">
              <a:xfrm>
                <a:off x="56806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0" name="Rectangle 711"/>
              <p:cNvSpPr>
                <a:spLocks noChangeArrowheads="1"/>
              </p:cNvSpPr>
              <p:nvPr/>
            </p:nvSpPr>
            <p:spPr bwMode="auto">
              <a:xfrm>
                <a:off x="56806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1" name="Rectangle 712"/>
              <p:cNvSpPr>
                <a:spLocks noChangeArrowheads="1"/>
              </p:cNvSpPr>
              <p:nvPr/>
            </p:nvSpPr>
            <p:spPr bwMode="auto">
              <a:xfrm>
                <a:off x="56806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2" name="Rectangle 713"/>
              <p:cNvSpPr>
                <a:spLocks noChangeArrowheads="1"/>
              </p:cNvSpPr>
              <p:nvPr/>
            </p:nvSpPr>
            <p:spPr bwMode="auto">
              <a:xfrm>
                <a:off x="56806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3" name="Rectangle 714"/>
              <p:cNvSpPr>
                <a:spLocks noChangeArrowheads="1"/>
              </p:cNvSpPr>
              <p:nvPr/>
            </p:nvSpPr>
            <p:spPr bwMode="auto">
              <a:xfrm>
                <a:off x="56806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4" name="Rectangle 715"/>
              <p:cNvSpPr>
                <a:spLocks noChangeArrowheads="1"/>
              </p:cNvSpPr>
              <p:nvPr/>
            </p:nvSpPr>
            <p:spPr bwMode="auto">
              <a:xfrm>
                <a:off x="56806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5" name="Rectangle 716"/>
              <p:cNvSpPr>
                <a:spLocks noChangeArrowheads="1"/>
              </p:cNvSpPr>
              <p:nvPr/>
            </p:nvSpPr>
            <p:spPr bwMode="auto">
              <a:xfrm>
                <a:off x="56806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6" name="Rectangle 717"/>
              <p:cNvSpPr>
                <a:spLocks noChangeArrowheads="1"/>
              </p:cNvSpPr>
              <p:nvPr/>
            </p:nvSpPr>
            <p:spPr bwMode="auto">
              <a:xfrm>
                <a:off x="56806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7" name="Rectangle 718"/>
              <p:cNvSpPr>
                <a:spLocks noChangeArrowheads="1"/>
              </p:cNvSpPr>
              <p:nvPr/>
            </p:nvSpPr>
            <p:spPr bwMode="auto">
              <a:xfrm>
                <a:off x="57568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8" name="Rectangle 719"/>
              <p:cNvSpPr>
                <a:spLocks noChangeArrowheads="1"/>
              </p:cNvSpPr>
              <p:nvPr/>
            </p:nvSpPr>
            <p:spPr bwMode="auto">
              <a:xfrm>
                <a:off x="57568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9" name="Rectangle 720"/>
              <p:cNvSpPr>
                <a:spLocks noChangeArrowheads="1"/>
              </p:cNvSpPr>
              <p:nvPr/>
            </p:nvSpPr>
            <p:spPr bwMode="auto">
              <a:xfrm>
                <a:off x="57568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0" name="Rectangle 721"/>
              <p:cNvSpPr>
                <a:spLocks noChangeArrowheads="1"/>
              </p:cNvSpPr>
              <p:nvPr/>
            </p:nvSpPr>
            <p:spPr bwMode="auto">
              <a:xfrm>
                <a:off x="57568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1" name="Rectangle 722"/>
              <p:cNvSpPr>
                <a:spLocks noChangeArrowheads="1"/>
              </p:cNvSpPr>
              <p:nvPr/>
            </p:nvSpPr>
            <p:spPr bwMode="auto">
              <a:xfrm>
                <a:off x="57568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2" name="Rectangle 723"/>
              <p:cNvSpPr>
                <a:spLocks noChangeArrowheads="1"/>
              </p:cNvSpPr>
              <p:nvPr/>
            </p:nvSpPr>
            <p:spPr bwMode="auto">
              <a:xfrm>
                <a:off x="57568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3" name="Rectangle 724"/>
              <p:cNvSpPr>
                <a:spLocks noChangeArrowheads="1"/>
              </p:cNvSpPr>
              <p:nvPr/>
            </p:nvSpPr>
            <p:spPr bwMode="auto">
              <a:xfrm>
                <a:off x="57568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4" name="Rectangle 725"/>
              <p:cNvSpPr>
                <a:spLocks noChangeArrowheads="1"/>
              </p:cNvSpPr>
              <p:nvPr/>
            </p:nvSpPr>
            <p:spPr bwMode="auto">
              <a:xfrm>
                <a:off x="57568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5" name="Rectangle 726"/>
              <p:cNvSpPr>
                <a:spLocks noChangeArrowheads="1"/>
              </p:cNvSpPr>
              <p:nvPr/>
            </p:nvSpPr>
            <p:spPr bwMode="auto">
              <a:xfrm>
                <a:off x="57568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6" name="Rectangle 727"/>
              <p:cNvSpPr>
                <a:spLocks noChangeArrowheads="1"/>
              </p:cNvSpPr>
              <p:nvPr/>
            </p:nvSpPr>
            <p:spPr bwMode="auto">
              <a:xfrm>
                <a:off x="57568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7" name="Rectangle 728"/>
              <p:cNvSpPr>
                <a:spLocks noChangeArrowheads="1"/>
              </p:cNvSpPr>
              <p:nvPr/>
            </p:nvSpPr>
            <p:spPr bwMode="auto">
              <a:xfrm>
                <a:off x="57568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8" name="Rectangle 729"/>
              <p:cNvSpPr>
                <a:spLocks noChangeArrowheads="1"/>
              </p:cNvSpPr>
              <p:nvPr/>
            </p:nvSpPr>
            <p:spPr bwMode="auto">
              <a:xfrm>
                <a:off x="57568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9" name="Rectangle 730"/>
              <p:cNvSpPr>
                <a:spLocks noChangeArrowheads="1"/>
              </p:cNvSpPr>
              <p:nvPr/>
            </p:nvSpPr>
            <p:spPr bwMode="auto">
              <a:xfrm>
                <a:off x="57568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0" name="Rectangle 731"/>
              <p:cNvSpPr>
                <a:spLocks noChangeArrowheads="1"/>
              </p:cNvSpPr>
              <p:nvPr/>
            </p:nvSpPr>
            <p:spPr bwMode="auto">
              <a:xfrm>
                <a:off x="57568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1" name="Rectangle 732"/>
              <p:cNvSpPr>
                <a:spLocks noChangeArrowheads="1"/>
              </p:cNvSpPr>
              <p:nvPr/>
            </p:nvSpPr>
            <p:spPr bwMode="auto">
              <a:xfrm>
                <a:off x="57568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2" name="Rectangle 733"/>
              <p:cNvSpPr>
                <a:spLocks noChangeArrowheads="1"/>
              </p:cNvSpPr>
              <p:nvPr/>
            </p:nvSpPr>
            <p:spPr bwMode="auto">
              <a:xfrm>
                <a:off x="57568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3" name="Rectangle 734"/>
              <p:cNvSpPr>
                <a:spLocks noChangeArrowheads="1"/>
              </p:cNvSpPr>
              <p:nvPr/>
            </p:nvSpPr>
            <p:spPr bwMode="auto">
              <a:xfrm>
                <a:off x="58330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4" name="Rectangle 735"/>
              <p:cNvSpPr>
                <a:spLocks noChangeArrowheads="1"/>
              </p:cNvSpPr>
              <p:nvPr/>
            </p:nvSpPr>
            <p:spPr bwMode="auto">
              <a:xfrm>
                <a:off x="58330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5" name="Rectangle 736"/>
              <p:cNvSpPr>
                <a:spLocks noChangeArrowheads="1"/>
              </p:cNvSpPr>
              <p:nvPr/>
            </p:nvSpPr>
            <p:spPr bwMode="auto">
              <a:xfrm>
                <a:off x="58330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6" name="Rectangle 737"/>
              <p:cNvSpPr>
                <a:spLocks noChangeArrowheads="1"/>
              </p:cNvSpPr>
              <p:nvPr/>
            </p:nvSpPr>
            <p:spPr bwMode="auto">
              <a:xfrm>
                <a:off x="58330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7" name="Rectangle 738"/>
              <p:cNvSpPr>
                <a:spLocks noChangeArrowheads="1"/>
              </p:cNvSpPr>
              <p:nvPr/>
            </p:nvSpPr>
            <p:spPr bwMode="auto">
              <a:xfrm>
                <a:off x="58330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8" name="Rectangle 739"/>
              <p:cNvSpPr>
                <a:spLocks noChangeArrowheads="1"/>
              </p:cNvSpPr>
              <p:nvPr/>
            </p:nvSpPr>
            <p:spPr bwMode="auto">
              <a:xfrm>
                <a:off x="58330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9" name="Rectangle 740"/>
              <p:cNvSpPr>
                <a:spLocks noChangeArrowheads="1"/>
              </p:cNvSpPr>
              <p:nvPr/>
            </p:nvSpPr>
            <p:spPr bwMode="auto">
              <a:xfrm>
                <a:off x="58330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0" name="Rectangle 741"/>
              <p:cNvSpPr>
                <a:spLocks noChangeArrowheads="1"/>
              </p:cNvSpPr>
              <p:nvPr/>
            </p:nvSpPr>
            <p:spPr bwMode="auto">
              <a:xfrm>
                <a:off x="58330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1" name="Rectangle 742"/>
              <p:cNvSpPr>
                <a:spLocks noChangeArrowheads="1"/>
              </p:cNvSpPr>
              <p:nvPr/>
            </p:nvSpPr>
            <p:spPr bwMode="auto">
              <a:xfrm>
                <a:off x="58330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2" name="Rectangle 743"/>
              <p:cNvSpPr>
                <a:spLocks noChangeArrowheads="1"/>
              </p:cNvSpPr>
              <p:nvPr/>
            </p:nvSpPr>
            <p:spPr bwMode="auto">
              <a:xfrm>
                <a:off x="58330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3" name="Rectangle 744"/>
              <p:cNvSpPr>
                <a:spLocks noChangeArrowheads="1"/>
              </p:cNvSpPr>
              <p:nvPr/>
            </p:nvSpPr>
            <p:spPr bwMode="auto">
              <a:xfrm>
                <a:off x="58330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4" name="Rectangle 745"/>
              <p:cNvSpPr>
                <a:spLocks noChangeArrowheads="1"/>
              </p:cNvSpPr>
              <p:nvPr/>
            </p:nvSpPr>
            <p:spPr bwMode="auto">
              <a:xfrm>
                <a:off x="58330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5" name="Rectangle 746"/>
              <p:cNvSpPr>
                <a:spLocks noChangeArrowheads="1"/>
              </p:cNvSpPr>
              <p:nvPr/>
            </p:nvSpPr>
            <p:spPr bwMode="auto">
              <a:xfrm>
                <a:off x="58330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6" name="Rectangle 747"/>
              <p:cNvSpPr>
                <a:spLocks noChangeArrowheads="1"/>
              </p:cNvSpPr>
              <p:nvPr/>
            </p:nvSpPr>
            <p:spPr bwMode="auto">
              <a:xfrm>
                <a:off x="58330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7" name="Rectangle 748"/>
              <p:cNvSpPr>
                <a:spLocks noChangeArrowheads="1"/>
              </p:cNvSpPr>
              <p:nvPr/>
            </p:nvSpPr>
            <p:spPr bwMode="auto">
              <a:xfrm>
                <a:off x="58330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8" name="Rectangle 749"/>
              <p:cNvSpPr>
                <a:spLocks noChangeArrowheads="1"/>
              </p:cNvSpPr>
              <p:nvPr/>
            </p:nvSpPr>
            <p:spPr bwMode="auto">
              <a:xfrm>
                <a:off x="58330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19" name="Rectangle 750"/>
              <p:cNvSpPr>
                <a:spLocks noChangeArrowheads="1"/>
              </p:cNvSpPr>
              <p:nvPr/>
            </p:nvSpPr>
            <p:spPr bwMode="auto">
              <a:xfrm>
                <a:off x="59092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0" name="Rectangle 751"/>
              <p:cNvSpPr>
                <a:spLocks noChangeArrowheads="1"/>
              </p:cNvSpPr>
              <p:nvPr/>
            </p:nvSpPr>
            <p:spPr bwMode="auto">
              <a:xfrm>
                <a:off x="59092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1" name="Rectangle 752"/>
              <p:cNvSpPr>
                <a:spLocks noChangeArrowheads="1"/>
              </p:cNvSpPr>
              <p:nvPr/>
            </p:nvSpPr>
            <p:spPr bwMode="auto">
              <a:xfrm>
                <a:off x="59092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2" name="Rectangle 753"/>
              <p:cNvSpPr>
                <a:spLocks noChangeArrowheads="1"/>
              </p:cNvSpPr>
              <p:nvPr/>
            </p:nvSpPr>
            <p:spPr bwMode="auto">
              <a:xfrm>
                <a:off x="59092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3" name="Rectangle 754"/>
              <p:cNvSpPr>
                <a:spLocks noChangeArrowheads="1"/>
              </p:cNvSpPr>
              <p:nvPr/>
            </p:nvSpPr>
            <p:spPr bwMode="auto">
              <a:xfrm>
                <a:off x="59092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4" name="Rectangle 755"/>
              <p:cNvSpPr>
                <a:spLocks noChangeArrowheads="1"/>
              </p:cNvSpPr>
              <p:nvPr/>
            </p:nvSpPr>
            <p:spPr bwMode="auto">
              <a:xfrm>
                <a:off x="59092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5" name="Rectangle 756"/>
              <p:cNvSpPr>
                <a:spLocks noChangeArrowheads="1"/>
              </p:cNvSpPr>
              <p:nvPr/>
            </p:nvSpPr>
            <p:spPr bwMode="auto">
              <a:xfrm>
                <a:off x="59092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6" name="Rectangle 757"/>
              <p:cNvSpPr>
                <a:spLocks noChangeArrowheads="1"/>
              </p:cNvSpPr>
              <p:nvPr/>
            </p:nvSpPr>
            <p:spPr bwMode="auto">
              <a:xfrm>
                <a:off x="59092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7" name="Rectangle 758"/>
              <p:cNvSpPr>
                <a:spLocks noChangeArrowheads="1"/>
              </p:cNvSpPr>
              <p:nvPr/>
            </p:nvSpPr>
            <p:spPr bwMode="auto">
              <a:xfrm>
                <a:off x="59092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8" name="Rectangle 759"/>
              <p:cNvSpPr>
                <a:spLocks noChangeArrowheads="1"/>
              </p:cNvSpPr>
              <p:nvPr/>
            </p:nvSpPr>
            <p:spPr bwMode="auto">
              <a:xfrm>
                <a:off x="59092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29" name="Rectangle 760"/>
              <p:cNvSpPr>
                <a:spLocks noChangeArrowheads="1"/>
              </p:cNvSpPr>
              <p:nvPr/>
            </p:nvSpPr>
            <p:spPr bwMode="auto">
              <a:xfrm>
                <a:off x="59092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0" name="Rectangle 761"/>
              <p:cNvSpPr>
                <a:spLocks noChangeArrowheads="1"/>
              </p:cNvSpPr>
              <p:nvPr/>
            </p:nvSpPr>
            <p:spPr bwMode="auto">
              <a:xfrm>
                <a:off x="59092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1" name="Rectangle 762"/>
              <p:cNvSpPr>
                <a:spLocks noChangeArrowheads="1"/>
              </p:cNvSpPr>
              <p:nvPr/>
            </p:nvSpPr>
            <p:spPr bwMode="auto">
              <a:xfrm>
                <a:off x="59092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2" name="Rectangle 763"/>
              <p:cNvSpPr>
                <a:spLocks noChangeArrowheads="1"/>
              </p:cNvSpPr>
              <p:nvPr/>
            </p:nvSpPr>
            <p:spPr bwMode="auto">
              <a:xfrm>
                <a:off x="59092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3" name="Rectangle 764"/>
              <p:cNvSpPr>
                <a:spLocks noChangeArrowheads="1"/>
              </p:cNvSpPr>
              <p:nvPr/>
            </p:nvSpPr>
            <p:spPr bwMode="auto">
              <a:xfrm>
                <a:off x="59092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4" name="Rectangle 765"/>
              <p:cNvSpPr>
                <a:spLocks noChangeArrowheads="1"/>
              </p:cNvSpPr>
              <p:nvPr/>
            </p:nvSpPr>
            <p:spPr bwMode="auto">
              <a:xfrm>
                <a:off x="59092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5" name="Rectangle 766"/>
              <p:cNvSpPr>
                <a:spLocks noChangeArrowheads="1"/>
              </p:cNvSpPr>
              <p:nvPr/>
            </p:nvSpPr>
            <p:spPr bwMode="auto">
              <a:xfrm>
                <a:off x="5985419" y="4505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6" name="Rectangle 767"/>
              <p:cNvSpPr>
                <a:spLocks noChangeArrowheads="1"/>
              </p:cNvSpPr>
              <p:nvPr/>
            </p:nvSpPr>
            <p:spPr bwMode="auto">
              <a:xfrm>
                <a:off x="5985419" y="4582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7" name="Rectangle 768"/>
              <p:cNvSpPr>
                <a:spLocks noChangeArrowheads="1"/>
              </p:cNvSpPr>
              <p:nvPr/>
            </p:nvSpPr>
            <p:spPr bwMode="auto">
              <a:xfrm>
                <a:off x="5985419" y="4658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8" name="Rectangle 769"/>
              <p:cNvSpPr>
                <a:spLocks noChangeArrowheads="1"/>
              </p:cNvSpPr>
              <p:nvPr/>
            </p:nvSpPr>
            <p:spPr bwMode="auto">
              <a:xfrm>
                <a:off x="5985419" y="4734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9" name="Rectangle 770"/>
              <p:cNvSpPr>
                <a:spLocks noChangeArrowheads="1"/>
              </p:cNvSpPr>
              <p:nvPr/>
            </p:nvSpPr>
            <p:spPr bwMode="auto">
              <a:xfrm>
                <a:off x="5985419" y="4810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0" name="Rectangle 771"/>
              <p:cNvSpPr>
                <a:spLocks noChangeArrowheads="1"/>
              </p:cNvSpPr>
              <p:nvPr/>
            </p:nvSpPr>
            <p:spPr bwMode="auto">
              <a:xfrm>
                <a:off x="5985419" y="4886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1" name="Rectangle 772"/>
              <p:cNvSpPr>
                <a:spLocks noChangeArrowheads="1"/>
              </p:cNvSpPr>
              <p:nvPr/>
            </p:nvSpPr>
            <p:spPr bwMode="auto">
              <a:xfrm>
                <a:off x="5985419" y="4963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2" name="Rectangle 773"/>
              <p:cNvSpPr>
                <a:spLocks noChangeArrowheads="1"/>
              </p:cNvSpPr>
              <p:nvPr/>
            </p:nvSpPr>
            <p:spPr bwMode="auto">
              <a:xfrm>
                <a:off x="5985419" y="5039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3" name="Rectangle 774"/>
              <p:cNvSpPr>
                <a:spLocks noChangeArrowheads="1"/>
              </p:cNvSpPr>
              <p:nvPr/>
            </p:nvSpPr>
            <p:spPr bwMode="auto">
              <a:xfrm>
                <a:off x="5985419" y="5115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4" name="Rectangle 775"/>
              <p:cNvSpPr>
                <a:spLocks noChangeArrowheads="1"/>
              </p:cNvSpPr>
              <p:nvPr/>
            </p:nvSpPr>
            <p:spPr bwMode="auto">
              <a:xfrm>
                <a:off x="5985419" y="5191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5" name="Rectangle 776"/>
              <p:cNvSpPr>
                <a:spLocks noChangeArrowheads="1"/>
              </p:cNvSpPr>
              <p:nvPr/>
            </p:nvSpPr>
            <p:spPr bwMode="auto">
              <a:xfrm>
                <a:off x="5985419" y="5267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6" name="Rectangle 777"/>
              <p:cNvSpPr>
                <a:spLocks noChangeArrowheads="1"/>
              </p:cNvSpPr>
              <p:nvPr/>
            </p:nvSpPr>
            <p:spPr bwMode="auto">
              <a:xfrm>
                <a:off x="5985419" y="53441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7" name="Rectangle 778"/>
              <p:cNvSpPr>
                <a:spLocks noChangeArrowheads="1"/>
              </p:cNvSpPr>
              <p:nvPr/>
            </p:nvSpPr>
            <p:spPr bwMode="auto">
              <a:xfrm>
                <a:off x="5985419" y="54203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8" name="Rectangle 779"/>
              <p:cNvSpPr>
                <a:spLocks noChangeArrowheads="1"/>
              </p:cNvSpPr>
              <p:nvPr/>
            </p:nvSpPr>
            <p:spPr bwMode="auto">
              <a:xfrm>
                <a:off x="5985419" y="54965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9" name="Rectangle 780"/>
              <p:cNvSpPr>
                <a:spLocks noChangeArrowheads="1"/>
              </p:cNvSpPr>
              <p:nvPr/>
            </p:nvSpPr>
            <p:spPr bwMode="auto">
              <a:xfrm>
                <a:off x="5985419" y="55727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50" name="Rectangle 781"/>
              <p:cNvSpPr>
                <a:spLocks noChangeArrowheads="1"/>
              </p:cNvSpPr>
              <p:nvPr/>
            </p:nvSpPr>
            <p:spPr bwMode="auto">
              <a:xfrm>
                <a:off x="5985419" y="5648991"/>
                <a:ext cx="76200" cy="762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5" name="Group 884"/>
            <p:cNvGrpSpPr>
              <a:grpSpLocks/>
            </p:cNvGrpSpPr>
            <p:nvPr/>
          </p:nvGrpSpPr>
          <p:grpSpPr bwMode="auto">
            <a:xfrm>
              <a:off x="3394620" y="2718133"/>
              <a:ext cx="76200" cy="2743200"/>
              <a:chOff x="4368" y="1968"/>
              <a:chExt cx="48" cy="1728"/>
            </a:xfrm>
          </p:grpSpPr>
          <p:sp>
            <p:nvSpPr>
              <p:cNvPr id="39" name="Rectangle 814"/>
              <p:cNvSpPr>
                <a:spLocks noChangeArrowheads="1"/>
              </p:cNvSpPr>
              <p:nvPr/>
            </p:nvSpPr>
            <p:spPr bwMode="auto">
              <a:xfrm rot="-5400000">
                <a:off x="4368" y="364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Rectangle 815"/>
              <p:cNvSpPr>
                <a:spLocks noChangeArrowheads="1"/>
              </p:cNvSpPr>
              <p:nvPr/>
            </p:nvSpPr>
            <p:spPr bwMode="auto">
              <a:xfrm rot="-5400000">
                <a:off x="4368" y="3600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Rectangle 816"/>
              <p:cNvSpPr>
                <a:spLocks noChangeArrowheads="1"/>
              </p:cNvSpPr>
              <p:nvPr/>
            </p:nvSpPr>
            <p:spPr bwMode="auto">
              <a:xfrm rot="-5400000">
                <a:off x="4368" y="3552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Rectangle 817"/>
              <p:cNvSpPr>
                <a:spLocks noChangeArrowheads="1"/>
              </p:cNvSpPr>
              <p:nvPr/>
            </p:nvSpPr>
            <p:spPr bwMode="auto">
              <a:xfrm rot="-5400000">
                <a:off x="4368" y="350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Rectangle 818"/>
              <p:cNvSpPr>
                <a:spLocks noChangeArrowheads="1"/>
              </p:cNvSpPr>
              <p:nvPr/>
            </p:nvSpPr>
            <p:spPr bwMode="auto">
              <a:xfrm rot="-5400000">
                <a:off x="4368" y="34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" name="Rectangle 819"/>
              <p:cNvSpPr>
                <a:spLocks noChangeArrowheads="1"/>
              </p:cNvSpPr>
              <p:nvPr/>
            </p:nvSpPr>
            <p:spPr bwMode="auto">
              <a:xfrm rot="-5400000">
                <a:off x="4368" y="340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Rectangle 820"/>
              <p:cNvSpPr>
                <a:spLocks noChangeArrowheads="1"/>
              </p:cNvSpPr>
              <p:nvPr/>
            </p:nvSpPr>
            <p:spPr bwMode="auto">
              <a:xfrm rot="-5400000">
                <a:off x="4368" y="3360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Rectangle 821"/>
              <p:cNvSpPr>
                <a:spLocks noChangeArrowheads="1"/>
              </p:cNvSpPr>
              <p:nvPr/>
            </p:nvSpPr>
            <p:spPr bwMode="auto">
              <a:xfrm rot="-5400000">
                <a:off x="4368" y="3312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Rectangle 822"/>
              <p:cNvSpPr>
                <a:spLocks noChangeArrowheads="1"/>
              </p:cNvSpPr>
              <p:nvPr/>
            </p:nvSpPr>
            <p:spPr bwMode="auto">
              <a:xfrm rot="-5400000">
                <a:off x="4368" y="326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Rectangle 823"/>
              <p:cNvSpPr>
                <a:spLocks noChangeArrowheads="1"/>
              </p:cNvSpPr>
              <p:nvPr/>
            </p:nvSpPr>
            <p:spPr bwMode="auto">
              <a:xfrm rot="-5400000">
                <a:off x="4368" y="321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Rectangle 824"/>
              <p:cNvSpPr>
                <a:spLocks noChangeArrowheads="1"/>
              </p:cNvSpPr>
              <p:nvPr/>
            </p:nvSpPr>
            <p:spPr bwMode="auto">
              <a:xfrm rot="-5400000">
                <a:off x="4368" y="316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Rectangle 825"/>
              <p:cNvSpPr>
                <a:spLocks noChangeArrowheads="1"/>
              </p:cNvSpPr>
              <p:nvPr/>
            </p:nvSpPr>
            <p:spPr bwMode="auto">
              <a:xfrm rot="-5400000">
                <a:off x="4368" y="3120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Rectangle 826"/>
              <p:cNvSpPr>
                <a:spLocks noChangeArrowheads="1"/>
              </p:cNvSpPr>
              <p:nvPr/>
            </p:nvSpPr>
            <p:spPr bwMode="auto">
              <a:xfrm rot="-5400000">
                <a:off x="4368" y="3072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Rectangle 827"/>
              <p:cNvSpPr>
                <a:spLocks noChangeArrowheads="1"/>
              </p:cNvSpPr>
              <p:nvPr/>
            </p:nvSpPr>
            <p:spPr bwMode="auto">
              <a:xfrm rot="-5400000">
                <a:off x="4368" y="302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Rectangle 828"/>
              <p:cNvSpPr>
                <a:spLocks noChangeArrowheads="1"/>
              </p:cNvSpPr>
              <p:nvPr/>
            </p:nvSpPr>
            <p:spPr bwMode="auto">
              <a:xfrm rot="-5400000">
                <a:off x="4368" y="29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Rectangle 829"/>
              <p:cNvSpPr>
                <a:spLocks noChangeArrowheads="1"/>
              </p:cNvSpPr>
              <p:nvPr/>
            </p:nvSpPr>
            <p:spPr bwMode="auto">
              <a:xfrm rot="-5400000">
                <a:off x="4368" y="292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Rectangle 830"/>
              <p:cNvSpPr>
                <a:spLocks noChangeArrowheads="1"/>
              </p:cNvSpPr>
              <p:nvPr/>
            </p:nvSpPr>
            <p:spPr bwMode="auto">
              <a:xfrm rot="-5400000">
                <a:off x="4368" y="2880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Rectangle 831"/>
              <p:cNvSpPr>
                <a:spLocks noChangeArrowheads="1"/>
              </p:cNvSpPr>
              <p:nvPr/>
            </p:nvSpPr>
            <p:spPr bwMode="auto">
              <a:xfrm rot="-5400000">
                <a:off x="4368" y="2832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" name="Rectangle 832"/>
              <p:cNvSpPr>
                <a:spLocks noChangeArrowheads="1"/>
              </p:cNvSpPr>
              <p:nvPr/>
            </p:nvSpPr>
            <p:spPr bwMode="auto">
              <a:xfrm rot="-5400000">
                <a:off x="4368" y="278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" name="Rectangle 833"/>
              <p:cNvSpPr>
                <a:spLocks noChangeArrowheads="1"/>
              </p:cNvSpPr>
              <p:nvPr/>
            </p:nvSpPr>
            <p:spPr bwMode="auto">
              <a:xfrm rot="-5400000">
                <a:off x="4368" y="273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" name="Rectangle 834"/>
              <p:cNvSpPr>
                <a:spLocks noChangeArrowheads="1"/>
              </p:cNvSpPr>
              <p:nvPr/>
            </p:nvSpPr>
            <p:spPr bwMode="auto">
              <a:xfrm rot="-5400000">
                <a:off x="4368" y="26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Rectangle 835"/>
              <p:cNvSpPr>
                <a:spLocks noChangeArrowheads="1"/>
              </p:cNvSpPr>
              <p:nvPr/>
            </p:nvSpPr>
            <p:spPr bwMode="auto">
              <a:xfrm rot="-5400000">
                <a:off x="4368" y="2640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Rectangle 836"/>
              <p:cNvSpPr>
                <a:spLocks noChangeArrowheads="1"/>
              </p:cNvSpPr>
              <p:nvPr/>
            </p:nvSpPr>
            <p:spPr bwMode="auto">
              <a:xfrm rot="-5400000">
                <a:off x="4368" y="2592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Rectangle 837"/>
              <p:cNvSpPr>
                <a:spLocks noChangeArrowheads="1"/>
              </p:cNvSpPr>
              <p:nvPr/>
            </p:nvSpPr>
            <p:spPr bwMode="auto">
              <a:xfrm rot="-5400000">
                <a:off x="4368" y="254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Rectangle 838"/>
              <p:cNvSpPr>
                <a:spLocks noChangeArrowheads="1"/>
              </p:cNvSpPr>
              <p:nvPr/>
            </p:nvSpPr>
            <p:spPr bwMode="auto">
              <a:xfrm rot="-5400000">
                <a:off x="4368" y="249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Rectangle 839"/>
              <p:cNvSpPr>
                <a:spLocks noChangeArrowheads="1"/>
              </p:cNvSpPr>
              <p:nvPr/>
            </p:nvSpPr>
            <p:spPr bwMode="auto">
              <a:xfrm rot="-5400000">
                <a:off x="4368" y="244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Rectangle 840"/>
              <p:cNvSpPr>
                <a:spLocks noChangeArrowheads="1"/>
              </p:cNvSpPr>
              <p:nvPr/>
            </p:nvSpPr>
            <p:spPr bwMode="auto">
              <a:xfrm rot="-5400000">
                <a:off x="4368" y="2400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" name="Rectangle 841"/>
              <p:cNvSpPr>
                <a:spLocks noChangeArrowheads="1"/>
              </p:cNvSpPr>
              <p:nvPr/>
            </p:nvSpPr>
            <p:spPr bwMode="auto">
              <a:xfrm rot="-5400000">
                <a:off x="4368" y="2352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Rectangle 842"/>
              <p:cNvSpPr>
                <a:spLocks noChangeArrowheads="1"/>
              </p:cNvSpPr>
              <p:nvPr/>
            </p:nvSpPr>
            <p:spPr bwMode="auto">
              <a:xfrm rot="-5400000">
                <a:off x="4368" y="230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" name="Rectangle 843"/>
              <p:cNvSpPr>
                <a:spLocks noChangeArrowheads="1"/>
              </p:cNvSpPr>
              <p:nvPr/>
            </p:nvSpPr>
            <p:spPr bwMode="auto">
              <a:xfrm rot="-5400000">
                <a:off x="4368" y="225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Rectangle 844"/>
              <p:cNvSpPr>
                <a:spLocks noChangeArrowheads="1"/>
              </p:cNvSpPr>
              <p:nvPr/>
            </p:nvSpPr>
            <p:spPr bwMode="auto">
              <a:xfrm rot="-5400000">
                <a:off x="4368" y="220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Rectangle 845"/>
              <p:cNvSpPr>
                <a:spLocks noChangeArrowheads="1"/>
              </p:cNvSpPr>
              <p:nvPr/>
            </p:nvSpPr>
            <p:spPr bwMode="auto">
              <a:xfrm rot="-5400000">
                <a:off x="4368" y="2160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Rectangle 846"/>
              <p:cNvSpPr>
                <a:spLocks noChangeArrowheads="1"/>
              </p:cNvSpPr>
              <p:nvPr/>
            </p:nvSpPr>
            <p:spPr bwMode="auto">
              <a:xfrm rot="-5400000">
                <a:off x="4368" y="2112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Rectangle 847"/>
              <p:cNvSpPr>
                <a:spLocks noChangeArrowheads="1"/>
              </p:cNvSpPr>
              <p:nvPr/>
            </p:nvSpPr>
            <p:spPr bwMode="auto">
              <a:xfrm rot="-5400000">
                <a:off x="4368" y="2064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" name="Rectangle 848"/>
              <p:cNvSpPr>
                <a:spLocks noChangeArrowheads="1"/>
              </p:cNvSpPr>
              <p:nvPr/>
            </p:nvSpPr>
            <p:spPr bwMode="auto">
              <a:xfrm rot="-5400000">
                <a:off x="4368" y="201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Rectangle 849"/>
              <p:cNvSpPr>
                <a:spLocks noChangeArrowheads="1"/>
              </p:cNvSpPr>
              <p:nvPr/>
            </p:nvSpPr>
            <p:spPr bwMode="auto">
              <a:xfrm rot="-5400000">
                <a:off x="4368" y="196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48418" y="3370997"/>
              <a:ext cx="354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/>
                <a:t>=</a:t>
              </a:r>
              <a:endParaRPr lang="zh-CN" altLang="en-US" dirty="0"/>
            </a:p>
          </p:txBody>
        </p:sp>
        <p:grpSp>
          <p:nvGrpSpPr>
            <p:cNvPr id="6" name="组合 676"/>
            <p:cNvGrpSpPr/>
            <p:nvPr/>
          </p:nvGrpSpPr>
          <p:grpSpPr>
            <a:xfrm>
              <a:off x="3935982" y="3032030"/>
              <a:ext cx="76200" cy="1219200"/>
              <a:chOff x="8644460" y="3086622"/>
              <a:chExt cx="76200" cy="1219200"/>
            </a:xfrm>
          </p:grpSpPr>
          <p:sp>
            <p:nvSpPr>
              <p:cNvPr id="23" name="Rectangle 851"/>
              <p:cNvSpPr>
                <a:spLocks noChangeArrowheads="1"/>
              </p:cNvSpPr>
              <p:nvPr/>
            </p:nvSpPr>
            <p:spPr bwMode="auto">
              <a:xfrm>
                <a:off x="8644460" y="30866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Rectangle 852"/>
              <p:cNvSpPr>
                <a:spLocks noChangeArrowheads="1"/>
              </p:cNvSpPr>
              <p:nvPr/>
            </p:nvSpPr>
            <p:spPr bwMode="auto">
              <a:xfrm>
                <a:off x="8644460" y="31628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Rectangle 853"/>
              <p:cNvSpPr>
                <a:spLocks noChangeArrowheads="1"/>
              </p:cNvSpPr>
              <p:nvPr/>
            </p:nvSpPr>
            <p:spPr bwMode="auto">
              <a:xfrm>
                <a:off x="8644460" y="32390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Rectangle 854"/>
              <p:cNvSpPr>
                <a:spLocks noChangeArrowheads="1"/>
              </p:cNvSpPr>
              <p:nvPr/>
            </p:nvSpPr>
            <p:spPr bwMode="auto">
              <a:xfrm>
                <a:off x="8644460" y="33152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Rectangle 855"/>
              <p:cNvSpPr>
                <a:spLocks noChangeArrowheads="1"/>
              </p:cNvSpPr>
              <p:nvPr/>
            </p:nvSpPr>
            <p:spPr bwMode="auto">
              <a:xfrm>
                <a:off x="8644460" y="33914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Rectangle 856"/>
              <p:cNvSpPr>
                <a:spLocks noChangeArrowheads="1"/>
              </p:cNvSpPr>
              <p:nvPr/>
            </p:nvSpPr>
            <p:spPr bwMode="auto">
              <a:xfrm>
                <a:off x="8644460" y="34676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Rectangle 857"/>
              <p:cNvSpPr>
                <a:spLocks noChangeArrowheads="1"/>
              </p:cNvSpPr>
              <p:nvPr/>
            </p:nvSpPr>
            <p:spPr bwMode="auto">
              <a:xfrm>
                <a:off x="8644460" y="35438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Rectangle 858"/>
              <p:cNvSpPr>
                <a:spLocks noChangeArrowheads="1"/>
              </p:cNvSpPr>
              <p:nvPr/>
            </p:nvSpPr>
            <p:spPr bwMode="auto">
              <a:xfrm>
                <a:off x="8644460" y="36200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Rectangle 859"/>
              <p:cNvSpPr>
                <a:spLocks noChangeArrowheads="1"/>
              </p:cNvSpPr>
              <p:nvPr/>
            </p:nvSpPr>
            <p:spPr bwMode="auto">
              <a:xfrm>
                <a:off x="8644460" y="36962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Rectangle 860"/>
              <p:cNvSpPr>
                <a:spLocks noChangeArrowheads="1"/>
              </p:cNvSpPr>
              <p:nvPr/>
            </p:nvSpPr>
            <p:spPr bwMode="auto">
              <a:xfrm>
                <a:off x="8644460" y="37724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Rectangle 861"/>
              <p:cNvSpPr>
                <a:spLocks noChangeArrowheads="1"/>
              </p:cNvSpPr>
              <p:nvPr/>
            </p:nvSpPr>
            <p:spPr bwMode="auto">
              <a:xfrm>
                <a:off x="8644460" y="38486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Rectangle 862"/>
              <p:cNvSpPr>
                <a:spLocks noChangeArrowheads="1"/>
              </p:cNvSpPr>
              <p:nvPr/>
            </p:nvSpPr>
            <p:spPr bwMode="auto">
              <a:xfrm>
                <a:off x="8644460" y="39248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" name="Rectangle 863"/>
              <p:cNvSpPr>
                <a:spLocks noChangeArrowheads="1"/>
              </p:cNvSpPr>
              <p:nvPr/>
            </p:nvSpPr>
            <p:spPr bwMode="auto">
              <a:xfrm>
                <a:off x="8644460" y="40010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Rectangle 864"/>
              <p:cNvSpPr>
                <a:spLocks noChangeArrowheads="1"/>
              </p:cNvSpPr>
              <p:nvPr/>
            </p:nvSpPr>
            <p:spPr bwMode="auto">
              <a:xfrm>
                <a:off x="8644460" y="40772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Rectangle 865"/>
              <p:cNvSpPr>
                <a:spLocks noChangeArrowheads="1"/>
              </p:cNvSpPr>
              <p:nvPr/>
            </p:nvSpPr>
            <p:spPr bwMode="auto">
              <a:xfrm>
                <a:off x="8644460" y="41534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Rectangle 866"/>
              <p:cNvSpPr>
                <a:spLocks noChangeArrowheads="1"/>
              </p:cNvSpPr>
              <p:nvPr/>
            </p:nvSpPr>
            <p:spPr bwMode="auto">
              <a:xfrm>
                <a:off x="8644460" y="4229622"/>
                <a:ext cx="76200" cy="76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44"/>
          <p:cNvGrpSpPr/>
          <p:nvPr/>
        </p:nvGrpSpPr>
        <p:grpSpPr>
          <a:xfrm>
            <a:off x="4245591" y="2618096"/>
            <a:ext cx="4517409" cy="3630304"/>
            <a:chOff x="4217157" y="1665027"/>
            <a:chExt cx="4517409" cy="3630304"/>
          </a:xfrm>
        </p:grpSpPr>
        <p:grpSp>
          <p:nvGrpSpPr>
            <p:cNvPr id="8" name="组合 23"/>
            <p:cNvGrpSpPr/>
            <p:nvPr/>
          </p:nvGrpSpPr>
          <p:grpSpPr>
            <a:xfrm>
              <a:off x="5513692" y="3193575"/>
              <a:ext cx="1532553" cy="1533958"/>
              <a:chOff x="4913193" y="2852382"/>
              <a:chExt cx="2473385" cy="2475656"/>
            </a:xfrm>
          </p:grpSpPr>
          <p:sp>
            <p:nvSpPr>
              <p:cNvPr id="660" name="矩形 10"/>
              <p:cNvSpPr/>
              <p:nvPr/>
            </p:nvSpPr>
            <p:spPr>
              <a:xfrm>
                <a:off x="4926842" y="2852382"/>
                <a:ext cx="2459736" cy="2459736"/>
              </a:xfrm>
              <a:prstGeom prst="rect">
                <a:avLst/>
              </a:prstGeom>
              <a:ln>
                <a:tailEnd type="stealth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1" name="直接连接符 12"/>
              <p:cNvCxnSpPr/>
              <p:nvPr/>
            </p:nvCxnSpPr>
            <p:spPr>
              <a:xfrm>
                <a:off x="4926841" y="3480181"/>
                <a:ext cx="245659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2" name="直接连接符 13"/>
              <p:cNvCxnSpPr>
                <a:stCxn id="660" idx="1"/>
                <a:endCxn id="660" idx="3"/>
              </p:cNvCxnSpPr>
              <p:nvPr/>
            </p:nvCxnSpPr>
            <p:spPr>
              <a:xfrm rot="10800000" flipH="1">
                <a:off x="4926842" y="4082250"/>
                <a:ext cx="245973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3" name="直接连接符 16"/>
              <p:cNvCxnSpPr/>
              <p:nvPr/>
            </p:nvCxnSpPr>
            <p:spPr>
              <a:xfrm>
                <a:off x="4913193" y="4694853"/>
                <a:ext cx="245659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4" name="直接连接符 17"/>
              <p:cNvCxnSpPr>
                <a:stCxn id="660" idx="0"/>
                <a:endCxn id="660" idx="2"/>
              </p:cNvCxnSpPr>
              <p:nvPr/>
            </p:nvCxnSpPr>
            <p:spPr>
              <a:xfrm rot="16200000" flipH="1">
                <a:off x="4926842" y="4082250"/>
                <a:ext cx="245973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5" name="直接连接符 20"/>
              <p:cNvCxnSpPr/>
              <p:nvPr/>
            </p:nvCxnSpPr>
            <p:spPr>
              <a:xfrm rot="16200000" flipH="1">
                <a:off x="5529626" y="4098170"/>
                <a:ext cx="245973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6" name="直接连接符 22"/>
              <p:cNvCxnSpPr/>
              <p:nvPr/>
            </p:nvCxnSpPr>
            <p:spPr>
              <a:xfrm rot="16200000" flipH="1">
                <a:off x="4314954" y="4098170"/>
                <a:ext cx="245973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57" name="直接连接符 25"/>
            <p:cNvCxnSpPr/>
            <p:nvPr/>
          </p:nvCxnSpPr>
          <p:spPr>
            <a:xfrm rot="16200000" flipH="1">
              <a:off x="6482686" y="1705970"/>
              <a:ext cx="2292824" cy="2210937"/>
            </a:xfrm>
            <a:prstGeom prst="line">
              <a:avLst/>
            </a:prstGeom>
            <a:ln>
              <a:tailEnd type="stealth" w="med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8" name="直接箭头连接符 27"/>
            <p:cNvCxnSpPr/>
            <p:nvPr/>
          </p:nvCxnSpPr>
          <p:spPr>
            <a:xfrm rot="5400000" flipH="1" flipV="1">
              <a:off x="4278573" y="2340591"/>
              <a:ext cx="2852382" cy="2729552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9" name="七角星 28"/>
            <p:cNvSpPr/>
            <p:nvPr/>
          </p:nvSpPr>
          <p:spPr>
            <a:xfrm>
              <a:off x="4217157" y="5104262"/>
              <a:ext cx="191068" cy="191069"/>
            </a:xfrm>
            <a:prstGeom prst="star7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7" name="矩形 29"/>
          <p:cNvSpPr/>
          <p:nvPr/>
        </p:nvSpPr>
        <p:spPr>
          <a:xfrm>
            <a:off x="5557965" y="4533031"/>
            <a:ext cx="379562" cy="379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8" name="直接连接符 31"/>
          <p:cNvCxnSpPr/>
          <p:nvPr/>
        </p:nvCxnSpPr>
        <p:spPr>
          <a:xfrm flipV="1">
            <a:off x="5545200" y="4530600"/>
            <a:ext cx="319181" cy="31917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9" name="矩形 36"/>
          <p:cNvSpPr/>
          <p:nvPr/>
        </p:nvSpPr>
        <p:spPr>
          <a:xfrm>
            <a:off x="5546471" y="4150619"/>
            <a:ext cx="379562" cy="379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0" name="直接连接符 37"/>
          <p:cNvCxnSpPr/>
          <p:nvPr/>
        </p:nvCxnSpPr>
        <p:spPr>
          <a:xfrm flipV="1">
            <a:off x="5854800" y="4451400"/>
            <a:ext cx="89148" cy="8341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1" name="矩形 39"/>
          <p:cNvSpPr/>
          <p:nvPr/>
        </p:nvSpPr>
        <p:spPr>
          <a:xfrm>
            <a:off x="5923147" y="4156377"/>
            <a:ext cx="379562" cy="379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2" name="直接连接符 41"/>
          <p:cNvCxnSpPr/>
          <p:nvPr/>
        </p:nvCxnSpPr>
        <p:spPr>
          <a:xfrm rot="5400000" flipH="1" flipV="1">
            <a:off x="5912400" y="4152600"/>
            <a:ext cx="324956" cy="32206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3" name="直接箭头连接符 56"/>
          <p:cNvCxnSpPr/>
          <p:nvPr/>
        </p:nvCxnSpPr>
        <p:spPr>
          <a:xfrm flipV="1">
            <a:off x="4417737" y="3873690"/>
            <a:ext cx="3226147" cy="2221485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4" name="直接箭头连接符 59"/>
          <p:cNvCxnSpPr/>
          <p:nvPr/>
        </p:nvCxnSpPr>
        <p:spPr>
          <a:xfrm flipV="1">
            <a:off x="4436659" y="4569727"/>
            <a:ext cx="3903261" cy="1610482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5" name="Rectangle 921"/>
          <p:cNvSpPr>
            <a:spLocks noChangeArrowheads="1"/>
          </p:cNvSpPr>
          <p:nvPr/>
        </p:nvSpPr>
        <p:spPr bwMode="auto">
          <a:xfrm rot="16200000">
            <a:off x="2431552" y="2735288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" name="Rectangle 922"/>
          <p:cNvSpPr>
            <a:spLocks noChangeArrowheads="1"/>
          </p:cNvSpPr>
          <p:nvPr/>
        </p:nvSpPr>
        <p:spPr bwMode="auto">
          <a:xfrm rot="16200000">
            <a:off x="2431552" y="3192488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7" name="Rectangle 921"/>
          <p:cNvSpPr>
            <a:spLocks noChangeArrowheads="1"/>
          </p:cNvSpPr>
          <p:nvPr/>
        </p:nvSpPr>
        <p:spPr bwMode="auto">
          <a:xfrm rot="16200000">
            <a:off x="1828800" y="28956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8" name="Rectangle 921"/>
          <p:cNvSpPr>
            <a:spLocks noChangeArrowheads="1"/>
          </p:cNvSpPr>
          <p:nvPr/>
        </p:nvSpPr>
        <p:spPr bwMode="auto">
          <a:xfrm rot="16200000">
            <a:off x="2583952" y="28956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9" name="Rectangle 921"/>
          <p:cNvSpPr>
            <a:spLocks noChangeArrowheads="1"/>
          </p:cNvSpPr>
          <p:nvPr/>
        </p:nvSpPr>
        <p:spPr bwMode="auto">
          <a:xfrm rot="16200000">
            <a:off x="2736352" y="2521464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0" name="Rectangle 921"/>
          <p:cNvSpPr>
            <a:spLocks noChangeArrowheads="1"/>
          </p:cNvSpPr>
          <p:nvPr/>
        </p:nvSpPr>
        <p:spPr bwMode="auto">
          <a:xfrm rot="16200000">
            <a:off x="2888752" y="28956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1" name="Rectangle 921"/>
          <p:cNvSpPr>
            <a:spLocks noChangeArrowheads="1"/>
          </p:cNvSpPr>
          <p:nvPr/>
        </p:nvSpPr>
        <p:spPr bwMode="auto">
          <a:xfrm rot="16200000">
            <a:off x="3041152" y="30438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2" name="Rectangle 921"/>
          <p:cNvSpPr>
            <a:spLocks noChangeArrowheads="1"/>
          </p:cNvSpPr>
          <p:nvPr/>
        </p:nvSpPr>
        <p:spPr bwMode="auto">
          <a:xfrm rot="16200000">
            <a:off x="3193552" y="3197032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3" name="Rectangle 921"/>
          <p:cNvSpPr>
            <a:spLocks noChangeArrowheads="1"/>
          </p:cNvSpPr>
          <p:nvPr/>
        </p:nvSpPr>
        <p:spPr bwMode="auto">
          <a:xfrm rot="16200000">
            <a:off x="3059344" y="33528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4" name="Rectangle 921"/>
          <p:cNvSpPr>
            <a:spLocks noChangeArrowheads="1"/>
          </p:cNvSpPr>
          <p:nvPr/>
        </p:nvSpPr>
        <p:spPr bwMode="auto">
          <a:xfrm rot="16200000">
            <a:off x="3345600" y="25218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5" name="Rectangle 921"/>
          <p:cNvSpPr>
            <a:spLocks noChangeArrowheads="1"/>
          </p:cNvSpPr>
          <p:nvPr/>
        </p:nvSpPr>
        <p:spPr bwMode="auto">
          <a:xfrm rot="16200000">
            <a:off x="3581400" y="30480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" name="Rectangle 921"/>
          <p:cNvSpPr>
            <a:spLocks noChangeArrowheads="1"/>
          </p:cNvSpPr>
          <p:nvPr/>
        </p:nvSpPr>
        <p:spPr bwMode="auto">
          <a:xfrm rot="16200000">
            <a:off x="3887328" y="3352799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7" name="Rectangle 921"/>
          <p:cNvSpPr>
            <a:spLocks noChangeArrowheads="1"/>
          </p:cNvSpPr>
          <p:nvPr/>
        </p:nvSpPr>
        <p:spPr bwMode="auto">
          <a:xfrm rot="16200000">
            <a:off x="2057400" y="2903608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8" name="Rectangle 921"/>
          <p:cNvSpPr>
            <a:spLocks noChangeArrowheads="1"/>
          </p:cNvSpPr>
          <p:nvPr/>
        </p:nvSpPr>
        <p:spPr bwMode="auto">
          <a:xfrm rot="16200000">
            <a:off x="1981200" y="26670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9" name="Rectangle 921"/>
          <p:cNvSpPr>
            <a:spLocks noChangeArrowheads="1"/>
          </p:cNvSpPr>
          <p:nvPr/>
        </p:nvSpPr>
        <p:spPr bwMode="auto">
          <a:xfrm rot="16200000">
            <a:off x="1828800" y="3352801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0" name="Rectangle 921"/>
          <p:cNvSpPr>
            <a:spLocks noChangeArrowheads="1"/>
          </p:cNvSpPr>
          <p:nvPr/>
        </p:nvSpPr>
        <p:spPr bwMode="auto">
          <a:xfrm rot="16200000">
            <a:off x="1599600" y="30474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1" name="Rectangle 921"/>
          <p:cNvSpPr>
            <a:spLocks noChangeArrowheads="1"/>
          </p:cNvSpPr>
          <p:nvPr/>
        </p:nvSpPr>
        <p:spPr bwMode="auto">
          <a:xfrm rot="16200000">
            <a:off x="1671808" y="2521464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2" name="Rectangle 921"/>
          <p:cNvSpPr>
            <a:spLocks noChangeArrowheads="1"/>
          </p:cNvSpPr>
          <p:nvPr/>
        </p:nvSpPr>
        <p:spPr bwMode="auto">
          <a:xfrm rot="16200000">
            <a:off x="4184400" y="4043208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3" name="Rectangle 921"/>
          <p:cNvSpPr>
            <a:spLocks noChangeArrowheads="1"/>
          </p:cNvSpPr>
          <p:nvPr/>
        </p:nvSpPr>
        <p:spPr bwMode="auto">
          <a:xfrm rot="16200000">
            <a:off x="4184400" y="34362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4" name="Rectangle 921"/>
          <p:cNvSpPr>
            <a:spLocks noChangeArrowheads="1"/>
          </p:cNvSpPr>
          <p:nvPr/>
        </p:nvSpPr>
        <p:spPr bwMode="auto">
          <a:xfrm rot="16200000">
            <a:off x="4184400" y="24318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5" name="Rectangle 921"/>
          <p:cNvSpPr>
            <a:spLocks noChangeArrowheads="1"/>
          </p:cNvSpPr>
          <p:nvPr/>
        </p:nvSpPr>
        <p:spPr bwMode="auto">
          <a:xfrm rot="16200000">
            <a:off x="4724400" y="252828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" name="Rectangle 921"/>
          <p:cNvSpPr>
            <a:spLocks noChangeArrowheads="1"/>
          </p:cNvSpPr>
          <p:nvPr/>
        </p:nvSpPr>
        <p:spPr bwMode="auto">
          <a:xfrm rot="16200000">
            <a:off x="4724400" y="26838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" name="Rectangle 921"/>
          <p:cNvSpPr>
            <a:spLocks noChangeArrowheads="1"/>
          </p:cNvSpPr>
          <p:nvPr/>
        </p:nvSpPr>
        <p:spPr bwMode="auto">
          <a:xfrm rot="16200000">
            <a:off x="4724400" y="27702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8" name="Rectangle 921"/>
          <p:cNvSpPr>
            <a:spLocks noChangeArrowheads="1"/>
          </p:cNvSpPr>
          <p:nvPr/>
        </p:nvSpPr>
        <p:spPr bwMode="auto">
          <a:xfrm rot="16200000">
            <a:off x="4724400" y="2912696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9" name="Rectangle 921"/>
          <p:cNvSpPr>
            <a:spLocks noChangeArrowheads="1"/>
          </p:cNvSpPr>
          <p:nvPr/>
        </p:nvSpPr>
        <p:spPr bwMode="auto">
          <a:xfrm rot="16200000">
            <a:off x="4724400" y="30690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0" name="Rectangle 921"/>
          <p:cNvSpPr>
            <a:spLocks noChangeArrowheads="1"/>
          </p:cNvSpPr>
          <p:nvPr/>
        </p:nvSpPr>
        <p:spPr bwMode="auto">
          <a:xfrm rot="16200000">
            <a:off x="4724400" y="3212952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1" name="Rectangle 921"/>
          <p:cNvSpPr>
            <a:spLocks noChangeArrowheads="1"/>
          </p:cNvSpPr>
          <p:nvPr/>
        </p:nvSpPr>
        <p:spPr bwMode="auto">
          <a:xfrm rot="16200000">
            <a:off x="4724400" y="337140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31506"/>
            <a:ext cx="202378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3648808"/>
            <a:ext cx="228600" cy="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422" y="5709600"/>
            <a:ext cx="202378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352800"/>
            <a:ext cx="228600" cy="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26800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2" name="Title 70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CT</a:t>
            </a:r>
            <a:r>
              <a:rPr lang="zh-CN" altLang="en-US" dirty="0" smtClean="0"/>
              <a:t>图像重建</a:t>
            </a:r>
            <a:endParaRPr lang="en-US" dirty="0"/>
          </a:p>
        </p:txBody>
      </p:sp>
      <p:sp>
        <p:nvSpPr>
          <p:cNvPr id="703" name="TextBox 702"/>
          <p:cNvSpPr txBox="1"/>
          <p:nvPr/>
        </p:nvSpPr>
        <p:spPr>
          <a:xfrm>
            <a:off x="5560162" y="421880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0.1</a:t>
            </a:r>
            <a:endParaRPr lang="en-US" sz="1200" b="1" dirty="0"/>
          </a:p>
        </p:txBody>
      </p:sp>
      <p:sp>
        <p:nvSpPr>
          <p:cNvPr id="704" name="TextBox 703"/>
          <p:cNvSpPr txBox="1"/>
          <p:nvPr/>
        </p:nvSpPr>
        <p:spPr>
          <a:xfrm>
            <a:off x="5562600" y="4648200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0.45</a:t>
            </a:r>
            <a:endParaRPr lang="en-US" sz="1200" b="1" dirty="0"/>
          </a:p>
        </p:txBody>
      </p:sp>
      <p:sp>
        <p:nvSpPr>
          <p:cNvPr id="705" name="TextBox 704"/>
          <p:cNvSpPr txBox="1"/>
          <p:nvPr/>
        </p:nvSpPr>
        <p:spPr>
          <a:xfrm>
            <a:off x="5938814" y="4267200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0.45</a:t>
            </a:r>
            <a:endParaRPr lang="en-US" sz="1200" b="1" dirty="0"/>
          </a:p>
        </p:txBody>
      </p:sp>
      <p:sp>
        <p:nvSpPr>
          <p:cNvPr id="706" name="TextBox 705"/>
          <p:cNvSpPr txBox="1"/>
          <p:nvPr/>
        </p:nvSpPr>
        <p:spPr>
          <a:xfrm>
            <a:off x="228600" y="48194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altLang="zh-CN" dirty="0" smtClean="0"/>
              <a:t>P</a:t>
            </a:r>
            <a:r>
              <a:rPr lang="zh-CN" altLang="en-US" dirty="0" smtClean="0"/>
              <a:t>的行数 </a:t>
            </a:r>
            <a:r>
              <a:rPr lang="en-US" dirty="0" smtClean="0"/>
              <a:t>= </a:t>
            </a:r>
            <a:r>
              <a:rPr lang="zh-CN" altLang="en-US" dirty="0" smtClean="0"/>
              <a:t>Ｘ射线数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altLang="zh-CN" dirty="0" smtClean="0"/>
              <a:t>P</a:t>
            </a:r>
            <a:r>
              <a:rPr lang="zh-CN" altLang="en-US" dirty="0" smtClean="0"/>
              <a:t>的每一行对应于一根Ｘ射线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altLang="zh-CN" dirty="0" smtClean="0"/>
              <a:t>P</a:t>
            </a:r>
            <a:r>
              <a:rPr lang="zh-CN" altLang="en-US" dirty="0" smtClean="0"/>
              <a:t>的每一行的非零项对应于Ｘ射线穿过的格子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" grpId="0" animBg="1"/>
      <p:bldP spid="669" grpId="0" animBg="1"/>
      <p:bldP spid="671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3" grpId="0"/>
      <p:bldP spid="704" grpId="0"/>
      <p:bldP spid="705" grpId="0"/>
      <p:bldP spid="7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itle 70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CT</a:t>
            </a:r>
            <a:r>
              <a:rPr lang="zh-CN" altLang="en-US" dirty="0" smtClean="0"/>
              <a:t>图像重建</a:t>
            </a:r>
            <a:endParaRPr lang="en-US" dirty="0"/>
          </a:p>
        </p:txBody>
      </p:sp>
      <p:sp>
        <p:nvSpPr>
          <p:cNvPr id="708" name="TextBox 707"/>
          <p:cNvSpPr txBox="1"/>
          <p:nvPr/>
        </p:nvSpPr>
        <p:spPr>
          <a:xfrm>
            <a:off x="3516668" y="1290935"/>
            <a:ext cx="204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/>
              <a:t>这能有多难？</a:t>
            </a:r>
            <a:endParaRPr lang="en-US" sz="2400" b="1" dirty="0" smtClean="0"/>
          </a:p>
        </p:txBody>
      </p:sp>
      <p:pic>
        <p:nvPicPr>
          <p:cNvPr id="709" name="Picture 8" descr="C:\Users\Bin\Desktop\2D_image_with_2_projections_back_with_variab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3428388"/>
            <a:ext cx="2971800" cy="2947928"/>
          </a:xfrm>
          <a:prstGeom prst="rect">
            <a:avLst/>
          </a:prstGeom>
          <a:noFill/>
        </p:spPr>
      </p:pic>
      <p:sp>
        <p:nvSpPr>
          <p:cNvPr id="710" name="TextBox 709"/>
          <p:cNvSpPr txBox="1"/>
          <p:nvPr/>
        </p:nvSpPr>
        <p:spPr>
          <a:xfrm>
            <a:off x="755259" y="1676400"/>
            <a:ext cx="7702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最大的挑战：</a:t>
            </a:r>
            <a:r>
              <a:rPr lang="en-US" sz="2000" b="1" dirty="0" smtClean="0"/>
              <a:t> </a:t>
            </a:r>
          </a:p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降低剂量从而减少危害</a:t>
            </a:r>
            <a:r>
              <a:rPr lang="en-US" sz="2000" b="1" dirty="0" smtClean="0"/>
              <a:t> </a:t>
            </a:r>
          </a:p>
          <a:p>
            <a:pPr algn="ctr">
              <a:buFont typeface="Symbol"/>
              <a:buChar char="Þ"/>
            </a:pPr>
            <a:r>
              <a:rPr lang="en-US" sz="2000" b="1" dirty="0" smtClean="0"/>
              <a:t> </a:t>
            </a:r>
            <a:r>
              <a:rPr lang="zh-CN" altLang="en-US" sz="2000" b="1" dirty="0" smtClean="0"/>
              <a:t>减少Ｘ射线的根数</a:t>
            </a:r>
            <a:endParaRPr lang="en-US" sz="2000" b="1" dirty="0" smtClean="0"/>
          </a:p>
          <a:p>
            <a:pPr algn="ctr">
              <a:buFont typeface="Symbol"/>
              <a:buChar char="Þ"/>
            </a:pPr>
            <a:r>
              <a:rPr lang="en-US" sz="2000" b="1" dirty="0" smtClean="0"/>
              <a:t> </a:t>
            </a:r>
            <a:r>
              <a:rPr lang="zh-CN" altLang="en-US" sz="2000" b="1" dirty="0" smtClean="0"/>
              <a:t>未知数大于方程数</a:t>
            </a:r>
            <a:endParaRPr lang="en-US" sz="2000" b="1" dirty="0" smtClean="0"/>
          </a:p>
          <a:p>
            <a:pPr algn="ctr">
              <a:buFont typeface="Symbol"/>
              <a:buChar char="Þ"/>
            </a:pPr>
            <a:r>
              <a:rPr lang="en-US" sz="2000" b="1" dirty="0" smtClean="0"/>
              <a:t> </a:t>
            </a:r>
            <a:r>
              <a:rPr lang="zh-CN" altLang="en-US" sz="2000" b="1" dirty="0" smtClean="0"/>
              <a:t>无穷多个解</a:t>
            </a:r>
            <a:endParaRPr lang="en-US" sz="2000" b="1" dirty="0" smtClean="0"/>
          </a:p>
          <a:p>
            <a:pPr algn="ctr">
              <a:buFont typeface="Symbol"/>
              <a:buChar char="Þ"/>
            </a:pPr>
            <a:r>
              <a:rPr lang="en-US" sz="2000" b="1" dirty="0" smtClean="0"/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如何选择最优解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3" name="Rounded Rectangle 712"/>
          <p:cNvSpPr/>
          <p:nvPr/>
        </p:nvSpPr>
        <p:spPr>
          <a:xfrm>
            <a:off x="1038225" y="4953000"/>
            <a:ext cx="2209800" cy="152400"/>
          </a:xfrm>
          <a:prstGeom prst="round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3657600"/>
            <a:ext cx="4143375" cy="16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" name="TextBox 713"/>
          <p:cNvSpPr txBox="1"/>
          <p:nvPr/>
        </p:nvSpPr>
        <p:spPr>
          <a:xfrm>
            <a:off x="4543425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秩</a:t>
            </a:r>
            <a:r>
              <a:rPr lang="en-US" dirty="0" smtClean="0"/>
              <a:t> = 3; </a:t>
            </a:r>
            <a:r>
              <a:rPr lang="zh-CN" altLang="en-US" dirty="0" smtClean="0"/>
              <a:t>未知数</a:t>
            </a:r>
            <a:r>
              <a:rPr lang="en-US" dirty="0" smtClean="0"/>
              <a:t> = 4; </a:t>
            </a:r>
            <a:r>
              <a:rPr lang="zh-CN" altLang="en-US" dirty="0" smtClean="0"/>
              <a:t>无穷多解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" grpId="0"/>
      <p:bldP spid="713" grpId="0" animBg="1"/>
      <p:bldP spid="7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664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Some Applications of Linear Algebra</vt:lpstr>
      <vt:lpstr>Outline</vt:lpstr>
      <vt:lpstr>X-Ray Computed Tomography (CT)</vt:lpstr>
      <vt:lpstr>X-光：人体内部的秘密</vt:lpstr>
      <vt:lpstr>X-光：人体内部的秘密</vt:lpstr>
      <vt:lpstr>CT图像重建</vt:lpstr>
      <vt:lpstr>CT图像重建</vt:lpstr>
      <vt:lpstr>CT图像重建</vt:lpstr>
      <vt:lpstr>CT图像重建</vt:lpstr>
      <vt:lpstr>Objects Classification</vt:lpstr>
      <vt:lpstr>Objects Classification</vt:lpstr>
      <vt:lpstr>What is an image?</vt:lpstr>
      <vt:lpstr>Images are Vectors</vt:lpstr>
      <vt:lpstr>High Dimension =&gt; Low Dimension</vt:lpstr>
      <vt:lpstr>Naïve Dimension Reduction</vt:lpstr>
      <vt:lpstr>Serious Dimension Reduction</vt:lpstr>
      <vt:lpstr>Serious Dimension Reduction</vt:lpstr>
      <vt:lpstr>Serious Dimension Reduction</vt:lpstr>
      <vt:lpstr>Other High-Dimensional Data Sets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Applications of Linear Algebra</dc:title>
  <dc:creator>Bin</dc:creator>
  <cp:lastModifiedBy>Bin Dong</cp:lastModifiedBy>
  <cp:revision>61</cp:revision>
  <dcterms:created xsi:type="dcterms:W3CDTF">2006-08-16T00:00:00Z</dcterms:created>
  <dcterms:modified xsi:type="dcterms:W3CDTF">2015-12-01T07:14:08Z</dcterms:modified>
</cp:coreProperties>
</file>